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10"/>
  </p:handoutMasterIdLst>
  <p:sldIdLst>
    <p:sldId id="5105" r:id="rId3"/>
    <p:sldId id="5031" r:id="rId5"/>
    <p:sldId id="5032" r:id="rId6"/>
    <p:sldId id="5033" r:id="rId7"/>
    <p:sldId id="5034" r:id="rId8"/>
    <p:sldId id="5035" r:id="rId9"/>
  </p:sldIdLst>
  <p:sldSz cx="10801350" cy="6067425"/>
  <p:notesSz cx="6797675" cy="9928225"/>
  <p:custDataLst>
    <p:tags r:id="rId1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fldcn" initials="c" lastIdx="2" clrIdx="0"/>
  <p:cmAuthor id="223" name="李兴龙" initials="李" lastIdx="3" clrIdx="4"/>
  <p:cmAuthor id="1" name="977498987@qq.com" initials="9" lastIdx="1" clrIdx="0"/>
  <p:cmAuthor id="224" name="杨 宝莲" initials="杨" lastIdx="1" clrIdx="0"/>
  <p:cmAuthor id="2" name="未知用户11" initials="未" lastIdx="2" clrIdx="0"/>
  <p:cmAuthor id="3" name="吴丽莎" initials="吴" lastIdx="1" clrIdx="13"/>
  <p:cmAuthor id="226" name="未知用户126" initials="未" lastIdx="1" clrIdx="0"/>
  <p:cmAuthor id="4" name="AbuSina" initials="A" lastIdx="2" clrIdx="0"/>
  <p:cmAuthor id="5" name="钟祖均" initials="钟" lastIdx="2" clrIdx="49"/>
  <p:cmAuthor id="6" name="小 魏" initials="小" lastIdx="1" clrIdx="2"/>
  <p:cmAuthor id="7" name="gao fei" initials="g" lastIdx="1" clrIdx="0"/>
  <p:cmAuthor id="8" name="w" initials="w" lastIdx="19" clrIdx="0"/>
  <p:cmAuthor id="231" name="林铭" initials="林" lastIdx="1" clrIdx="0"/>
  <p:cmAuthor id="62687538" name="文向阳" initials="文" lastIdx="1450601" clrIdx="0"/>
  <p:cmAuthor id="9" name="李达" initials="李" lastIdx="2" clrIdx="0"/>
  <p:cmAuthor id="232" name="未知用户118" initials="未" lastIdx="1" clrIdx="26"/>
  <p:cmAuthor id="62687539" name="陈 淑旸" initials="陈" lastIdx="1" clrIdx="39"/>
  <p:cmAuthor id="10" name="SEELE" initials="S" lastIdx="0" clrIdx="0"/>
  <p:cmAuthor id="233" name="未知用户110" initials="未" lastIdx="12" clrIdx="2"/>
  <p:cmAuthor id="11" name="刘 予安" initials="刘" lastIdx="1" clrIdx="26"/>
  <p:cmAuthor id="234" name="未知用户111" initials="未" lastIdx="1" clrIdx="0"/>
  <p:cmAuthor id="12" name="张静" initials="张" lastIdx="4" clrIdx="0"/>
  <p:cmAuthor id="235" name="湛媛 卿" initials="湛" lastIdx="1" clrIdx="26"/>
  <p:cmAuthor id="13" name="王 安林" initials="王" lastIdx="11" clrIdx="25"/>
  <p:cmAuthor id="236" name="冯 佳凌" initials="冯" lastIdx="1" clrIdx="54"/>
  <p:cmAuthor id="14" name="章葉子" initials="章" lastIdx="4" clrIdx="0"/>
  <p:cmAuthor id="237" name="朱承龙" initials="朱" lastIdx="1" clrIdx="0"/>
  <p:cmAuthor id="15" name="guo tianli" initials="g" lastIdx="1" clrIdx="27"/>
  <p:cmAuthor id="238" name="lili luo" initials="l" lastIdx="1" clrIdx="0"/>
  <p:cmAuthor id="16" name="微软用户" initials="微" lastIdx="0" clrIdx="0"/>
  <p:cmAuthor id="239" name="DXMAD06.陈群" initials="D" lastIdx="29" clrIdx="0"/>
  <p:cmAuthor id="17" name="SU linyue" initials="S" lastIdx="1" clrIdx="28"/>
  <p:cmAuthor id="240" name="文旻" initials="文" lastIdx="4" clrIdx="1"/>
  <p:cmAuthor id="18" name="chenguang ren" initials="c" lastIdx="1" clrIdx="0"/>
  <p:cmAuthor id="241" name="高丁辉" initials="高" lastIdx="6" clrIdx="1"/>
  <p:cmAuthor id="19" name="未知用户33" initials="未" lastIdx="2" clrIdx="3"/>
  <p:cmAuthor id="242" name="张 慧兰" initials="张" lastIdx="1" clrIdx="3"/>
  <p:cmAuthor id="20" name="AD19官功肖" initials="A" lastIdx="1" clrIdx="0"/>
  <p:cmAuthor id="243" name="9975" initials="9" lastIdx="1" clrIdx="0"/>
  <p:cmAuthor id="21" name="DFSE99.魏万松" initials="D" lastIdx="1" clrIdx="6"/>
  <p:cmAuthor id="244" name="靳杰" initials="靳" lastIdx="2" clrIdx="0"/>
  <p:cmAuthor id="22" name="Caitlin McCabe" initials="C" lastIdx="9" clrIdx="4"/>
  <p:cmAuthor id="245" name="Jing Zou" initials="J" lastIdx="1" clrIdx="1"/>
  <p:cmAuthor id="23" name="作者" initials="作" lastIdx="0" clrIdx="1"/>
  <p:cmAuthor id="246" name="陈胜丰" initials="陈" lastIdx="1" clrIdx="2"/>
  <p:cmAuthor id="24" name="Administrator" initials="A" lastIdx="1" clrIdx="8"/>
  <p:cmAuthor id="247" name="You Wang" initials="Y" lastIdx="1" clrIdx="3"/>
  <p:cmAuthor id="25" name="DYTYDC03.张伟明" initials="D" lastIdx="1" clrIdx="2"/>
  <p:cmAuthor id="26" name="LENOVO" initials="L" lastIdx="2" clrIdx="4"/>
  <p:cmAuthor id="249" name="沈 丽郡" initials="沈" lastIdx="1" clrIdx="0"/>
  <p:cmAuthor id="27" name="User" initials="U" lastIdx="1" clrIdx="0"/>
  <p:cmAuthor id="250" name="未知用户88" initials="未" lastIdx="1" clrIdx="0"/>
  <p:cmAuthor id="28" name="user" initials="u" lastIdx="3" clrIdx="0"/>
  <p:cmAuthor id="251" name="未知用户89" initials="未" lastIdx="1" clrIdx="0"/>
  <p:cmAuthor id="29" name="MyPC" initials="M" lastIdx="2" clrIdx="5"/>
  <p:cmAuthor id="252" name="未知用户68" initials="未" lastIdx="1" clrIdx="1"/>
  <p:cmAuthor id="30" name="冯远景" initials="冯" lastIdx="1" clrIdx="4"/>
  <p:cmAuthor id="253" name="未知用户91" initials="未" lastIdx="1" clrIdx="1"/>
  <p:cmAuthor id="31" name="9572" initials="9" lastIdx="1" clrIdx="6"/>
  <p:cmAuthor id="254" name="未知用户92" initials="未" lastIdx="3" clrIdx="2"/>
  <p:cmAuthor id="32" name="磊 张" initials="磊" lastIdx="1" clrIdx="7"/>
  <p:cmAuthor id="255" name="未知用户95" initials="未" lastIdx="1" clrIdx="3"/>
  <p:cmAuthor id="33" name="杨 枭" initials="杨" lastIdx="1" clrIdx="8"/>
  <p:cmAuthor id="256" name="未知用户97" initials="未" lastIdx="1" clrIdx="4"/>
  <p:cmAuthor id="34" name="www72" initials="w" lastIdx="2" clrIdx="15"/>
  <p:cmAuthor id="257" name="未知用户98" initials="未" lastIdx="1" clrIdx="5"/>
  <p:cmAuthor id="35" name="孙 桂珠" initials="孙" lastIdx="1" clrIdx="16"/>
  <p:cmAuthor id="258" name="未知用户99" initials="未" lastIdx="1" clrIdx="3"/>
  <p:cmAuthor id="36" name="DELL" initials="D" lastIdx="1" clrIdx="10"/>
  <p:cmAuthor id="259" name="未知用户100" initials="未" lastIdx="1" clrIdx="0"/>
  <p:cmAuthor id="37" name="朝伟 冯" initials="朝" lastIdx="1" clrIdx="25"/>
  <p:cmAuthor id="260" name="未知用户96" initials="未" lastIdx="1" clrIdx="13"/>
  <p:cmAuthor id="38" name="German" initials="G" lastIdx="2" clrIdx="70"/>
  <p:cmAuthor id="261" name="张 君" initials="张" lastIdx="1" clrIdx="0"/>
  <p:cmAuthor id="39" name="王小忠" initials="王" lastIdx="2" clrIdx="2"/>
  <p:cmAuthor id="262" name="唐 甜" initials="唐" lastIdx="1" clrIdx="118"/>
  <p:cmAuthor id="40" name="未知用户7" initials="未" lastIdx="2" clrIdx="2"/>
  <p:cmAuthor id="263" name="未知用户234" initials="未" lastIdx="15" clrIdx="0"/>
  <p:cmAuthor id="41" name="蒋 吟伊" initials="蒋" lastIdx="3" clrIdx="5"/>
  <p:cmAuthor id="264" name="未知用户235" initials="未" lastIdx="2" clrIdx="0"/>
  <p:cmAuthor id="42" name="未知用户27" initials="未" lastIdx="6" clrIdx="0"/>
  <p:cmAuthor id="265" name="未知用户236" initials="未" lastIdx="1" clrIdx="0"/>
  <p:cmAuthor id="43" name="未知用户24" initials="未" lastIdx="8" clrIdx="0"/>
  <p:cmAuthor id="266" name="未知用户185" initials="未" lastIdx="1" clrIdx="0"/>
  <p:cmAuthor id="44" name="29226" initials="2" lastIdx="2" clrIdx="16"/>
  <p:cmAuthor id="267" name="未知用户205" initials="未" lastIdx="4" clrIdx="0"/>
  <p:cmAuthor id="45" name="未知用户13" initials="未" lastIdx="12" clrIdx="2"/>
  <p:cmAuthor id="268" name="未知用户187" initials="未" lastIdx="1" clrIdx="1"/>
  <p:cmAuthor id="46" name="未知用户14" initials="未" lastIdx="3" clrIdx="0"/>
  <p:cmAuthor id="269" name="未知用户188" initials="未" lastIdx="0" clrIdx="1"/>
  <p:cmAuthor id="47" name="未知用户15" initials="未" lastIdx="1" clrIdx="0"/>
  <p:cmAuthor id="270" name="未知用户227" initials="未" lastIdx="1" clrIdx="5"/>
  <p:cmAuthor id="48" name="Anthony Jason" initials="A" lastIdx="1" clrIdx="37"/>
  <p:cmAuthor id="271" name="未知用户228" initials="未" lastIdx="32" clrIdx="0"/>
  <p:cmAuthor id="49" name="liangliang wang" initials="l" lastIdx="1" clrIdx="2"/>
  <p:cmAuthor id="272" name="未知用户209" initials="未" lastIdx="1" clrIdx="2"/>
  <p:cmAuthor id="50" name="Cindy Zhang" initials="C" lastIdx="1" clrIdx="0"/>
  <p:cmAuthor id="273" name="未知用户191" initials="未" lastIdx="13" clrIdx="2"/>
  <p:cmAuthor id="51" name="user01006" initials="u" lastIdx="5" clrIdx="0"/>
  <p:cmAuthor id="274" name="未知用户192" initials="未" lastIdx="2" clrIdx="0"/>
  <p:cmAuthor id="52" name="杨尚阳" initials="杨" lastIdx="1" clrIdx="1"/>
  <p:cmAuthor id="275" name="未知用户238" initials="未" lastIdx="1" clrIdx="0"/>
  <p:cmAuthor id="53" name="高鸿" initials="高" lastIdx="1" clrIdx="3"/>
  <p:cmAuthor id="276" name="未知用户222" initials="未" lastIdx="1" clrIdx="2"/>
  <p:cmAuthor id="54" name="PPTer_Tang" initials="P" lastIdx="1" clrIdx="0"/>
  <p:cmAuthor id="277" name="未知用户211" initials="未" lastIdx="1" clrIdx="25"/>
  <p:cmAuthor id="55" name="qian tang" initials="q" lastIdx="1" clrIdx="7"/>
  <p:cmAuthor id="278" name="未知用户223" initials="未" lastIdx="1" clrIdx="0"/>
  <p:cmAuthor id="56" name="ymm" initials="y" lastIdx="13" clrIdx="2"/>
  <p:cmAuthor id="279" name="未知用户229" initials="未" lastIdx="1" clrIdx="0"/>
  <p:cmAuthor id="57" name="刘新国" initials="刘" lastIdx="1" clrIdx="6"/>
  <p:cmAuthor id="280" name="未知用户214" initials="未" lastIdx="2" clrIdx="0"/>
  <p:cmAuthor id="58" name="admin" initials="a" lastIdx="0" clrIdx="0"/>
  <p:cmAuthor id="281" name="未知用户224" initials="未" lastIdx="1" clrIdx="0"/>
  <p:cmAuthor id="59" name="yijun huang" initials="y" lastIdx="1" clrIdx="1"/>
  <p:cmAuthor id="282" name="未知用户239" initials="未" lastIdx="1" clrIdx="0"/>
  <p:cmAuthor id="60" name="123" initials="1" lastIdx="1" clrIdx="13"/>
  <p:cmAuthor id="283" name="未知用户216" initials="未" lastIdx="1" clrIdx="0"/>
  <p:cmAuthor id="61" name="未知用户4" initials="未" lastIdx="27" clrIdx="0"/>
  <p:cmAuthor id="284" name="未知用户240" initials="未" lastIdx="1" clrIdx="0"/>
  <p:cmAuthor id="62" name="john" initials="j" lastIdx="1" clrIdx="3"/>
  <p:cmAuthor id="63" name="锦 程" initials="锦" lastIdx="1" clrIdx="1"/>
  <p:cmAuthor id="64" name="李新" initials="李" lastIdx="1" clrIdx="1"/>
  <p:cmAuthor id="65" name="1206988966@qq.com" initials="1" lastIdx="1" clrIdx="2"/>
  <p:cmAuthor id="66" name="未知用户12" initials="未" lastIdx="1" clrIdx="0"/>
  <p:cmAuthor id="67" name="mai mai" initials="m" lastIdx="1" clrIdx="2"/>
  <p:cmAuthor id="68" name="石楠 武" initials="石" lastIdx="1" clrIdx="2"/>
  <p:cmAuthor id="69" name="sj" initials="s" lastIdx="6" clrIdx="3"/>
  <p:cmAuthor id="70" name="李根" initials="李" lastIdx="1" clrIdx="3"/>
  <p:cmAuthor id="71" name="胡亚玲" initials="胡" lastIdx="1" clrIdx="6"/>
  <p:cmAuthor id="72" name="幸全" initials="幸" lastIdx="1" clrIdx="0"/>
  <p:cmAuthor id="73" name="涂洪森" initials="涂" lastIdx="1" clrIdx="0"/>
  <p:cmAuthor id="74" name="肖汪凯" initials="肖" lastIdx="1" clrIdx="0"/>
  <p:cmAuthor id="75" name="Microsoft Office User" initials="M" lastIdx="1" clrIdx="0"/>
  <p:cmAuthor id="76" name="黄浩桂" initials="黄" lastIdx="2" clrIdx="0"/>
  <p:cmAuthor id="77" name="肖 嘉妮" initials="肖" lastIdx="1" clrIdx="32"/>
  <p:cmAuthor id="78" name="王 锴" initials="王" lastIdx="1" clrIdx="33"/>
  <p:cmAuthor id="79" name="pq430" initials="p" lastIdx="3" clrIdx="49"/>
  <p:cmAuthor id="81" name="未知用户26" initials="未" lastIdx="3" clrIdx="4"/>
  <p:cmAuthor id="82" name="未知用户41" initials="未" lastIdx="4" clrIdx="0"/>
  <p:cmAuthor id="83" name="未知用户44" initials="未" lastIdx="1" clrIdx="0"/>
  <p:cmAuthor id="88" name="wei can" initials="wc" lastIdx="1" clrIdx="71"/>
  <p:cmAuthor id="89" name="许 一 一" initials="许" lastIdx="1" clrIdx="72"/>
  <p:cmAuthor id="90" name="未知用户48" initials="未" lastIdx="4" clrIdx="0"/>
  <p:cmAuthor id="91" name="未知用户49" initials="未" lastIdx="1" clrIdx="6"/>
  <p:cmAuthor id="92" name="未知用户39" initials="未" lastIdx="1" clrIdx="2"/>
  <p:cmAuthor id="93" name="未知用户50" initials="未" lastIdx="1" clrIdx="3"/>
  <p:cmAuthor id="94" name="胡小红" initials="胡" lastIdx="2" clrIdx="7"/>
  <p:cmAuthor id="95" name="B3603" initials="B" lastIdx="1" clrIdx="1"/>
  <p:cmAuthor id="96" name="余国毓" initials="余" lastIdx="1" clrIdx="17"/>
  <p:cmAuthor id="99" name="未知用户20" initials="未" lastIdx="1" clrIdx="6"/>
  <p:cmAuthor id="100" name="未知用户25" initials="未" lastIdx="1" clrIdx="2"/>
  <p:cmAuthor id="101" name="未知用户18" initials="未" lastIdx="1" clrIdx="0"/>
  <p:cmAuthor id="102" name="未知用户19" initials="未" lastIdx="1" clrIdx="7"/>
  <p:cmAuthor id="103" name="未知用户23" initials="未" lastIdx="1" clrIdx="3"/>
  <p:cmAuthor id="104" name="未知用户21" initials="未" lastIdx="1" clrIdx="13"/>
  <p:cmAuthor id="106" name="34052013@qq.com" initials="3" lastIdx="1" clrIdx="2"/>
  <p:cmAuthor id="107" name="宋睿宇" initials="宋睿宇" lastIdx="2" clrIdx="66"/>
  <p:cmAuthor id="108" name="pands" initials="p" lastIdx="1" clrIdx="0"/>
  <p:cmAuthor id="109" name="郭 亮" initials="郭" lastIdx="1" clrIdx="0"/>
  <p:cmAuthor id="110" name="zizhe weng" initials="z" lastIdx="0" clrIdx="2"/>
  <p:cmAuthor id="111" name="张紫豪" initials="张" lastIdx="1" clrIdx="4"/>
  <p:cmAuthor id="112" name="James Conard" initials="J" lastIdx="3" clrIdx="0"/>
  <p:cmAuthor id="113" name="HUANG Rain" initials="H" lastIdx="1" clrIdx="3"/>
  <p:cmAuthor id="114" name="李 鹏" initials="李" lastIdx="5" clrIdx="0"/>
  <p:cmAuthor id="115" name="客服" initials="客" lastIdx="1" clrIdx="4"/>
  <p:cmAuthor id="117" name="514569209@qq.com" initials="5" lastIdx="2" clrIdx="2"/>
  <p:cmAuthor id="118" name="李兴智" initials="李" lastIdx="1" clrIdx="117"/>
  <p:cmAuthor id="120" name="Jon Liao" initials="J" lastIdx="2" clrIdx="0"/>
  <p:cmAuthor id="121" name="邹可温茜" initials="邹可温茜" lastIdx="1" clrIdx="120"/>
  <p:cmAuthor id="122" name="zmtz" initials="z" lastIdx="1" clrIdx="121"/>
  <p:cmAuthor id="123" name="HJS" initials="H" lastIdx="1" clrIdx="1"/>
  <p:cmAuthor id="124" name="宗鸣 潘" initials="宗" lastIdx="2" clrIdx="2"/>
  <p:cmAuthor id="125" name="Windows 用户" initials="W" lastIdx="1" clrIdx="0"/>
  <p:cmAuthor id="126" name="董伟晨" initials="董" lastIdx="1" clrIdx="0"/>
  <p:cmAuthor id="127" name="Yu Shen" initials="YS" lastIdx="1" clrIdx="100"/>
  <p:cmAuthor id="128" name="严 家浩" initials="家严" lastIdx="1" clrIdx="118"/>
  <p:cmAuthor id="129" name="宇靖" initials="宇靖" lastIdx="2" clrIdx="102"/>
  <p:cmAuthor id="131" name="陈 思宇" initials="陈" lastIdx="2" clrIdx="14"/>
  <p:cmAuthor id="134" name="Wei" initials="W" lastIdx="9" clrIdx="0"/>
  <p:cmAuthor id="49837067" name="刘浩" initials="刘" lastIdx="180431" clrIdx="0"/>
  <p:cmAuthor id="135" name="许远超" initials="许" lastIdx="8" clrIdx="3"/>
  <p:cmAuthor id="49837068" name="Vivian Liu" initials="VL" lastIdx="1" clrIdx="1"/>
  <p:cmAuthor id="136" name="刘 译璟" initials="刘" lastIdx="32" clrIdx="0"/>
  <p:cmAuthor id="49837069" name="张 萌" initials="张" lastIdx="1" clrIdx="30"/>
  <p:cmAuthor id="137" name="饶娟" initials="饶" lastIdx="1" clrIdx="104"/>
  <p:cmAuthor id="49837070" name="SHNASHAN CHEN" initials="SC" lastIdx="6" clrIdx="71"/>
  <p:cmAuthor id="139" name="罗 臣文" initials="罗" lastIdx="1" clrIdx="37"/>
  <p:cmAuthor id="140" name="夏雨" initials="夏" lastIdx="1" clrIdx="39"/>
  <p:cmAuthor id="149" name="洪键淞" initials="洪" lastIdx="1" clrIdx="45"/>
  <p:cmAuthor id="153" name="406024841@qq.com" initials="4" lastIdx="14" clrIdx="0"/>
  <p:cmAuthor id="154" name="吴 高雅" initials="吴" lastIdx="2" clrIdx="1"/>
  <p:cmAuthor id="155" name="Feng, Jerry @ Wuhan" initials="F" lastIdx="3" clrIdx="0"/>
  <p:cmAuthor id="156" name="kingsoft" initials="k" lastIdx="1" clrIdx="0"/>
  <p:cmAuthor id="157" name="吕昕" initials="吕" lastIdx="3" clrIdx="0"/>
  <p:cmAuthor id="160" name="未知用户76" initials="未" lastIdx="2" clrIdx="2"/>
  <p:cmAuthor id="161" name="未知用户77" initials="未" lastIdx="4" clrIdx="0"/>
  <p:cmAuthor id="162" name="未知用户78" initials="未" lastIdx="15" clrIdx="0"/>
  <p:cmAuthor id="163" name="未知用户79" initials="未" lastIdx="1" clrIdx="0"/>
  <p:cmAuthor id="164" name="未知用户80" initials="未" lastIdx="8" clrIdx="0"/>
  <p:cmAuthor id="165" name="未知用户81" initials="未" lastIdx="786497536" clrIdx="0"/>
  <p:cmAuthor id="166" name="未知用户82" initials="未" lastIdx="15" clrIdx="0"/>
  <p:cmAuthor id="167" name="未知用户83" initials="未" lastIdx="2" clrIdx="0"/>
  <p:cmAuthor id="168" name="未知用户84" initials="未" lastIdx="1" clrIdx="0"/>
  <p:cmAuthor id="169" name="未知用户85" initials="未" lastIdx="1" clrIdx="0"/>
  <p:cmAuthor id="170" name="chenyuze" initials="c" lastIdx="1" clrIdx="4"/>
  <p:cmAuthor id="171" name="未知用户87" initials="未" lastIdx="1" clrIdx="1"/>
  <p:cmAuthor id="175" name="未知用户90" initials="未" lastIdx="1" clrIdx="0"/>
  <p:cmAuthor id="178" name="未知用户93" initials="未" lastIdx="1" clrIdx="2"/>
  <p:cmAuthor id="180" name="Zhou Ji" initials="Z" lastIdx="5" clrIdx="1"/>
  <p:cmAuthor id="181" name="WO" initials="W" lastIdx="1" clrIdx="2"/>
  <p:cmAuthor id="183" name="CMSK-taojun" initials="C" lastIdx="1" clrIdx="0"/>
  <p:cmAuthor id="192" name="dell" initials="d" lastIdx="2" clrIdx="0"/>
  <p:cmAuthor id="193" name="郝董莉" initials="郝" lastIdx="1" clrIdx="19"/>
  <p:cmAuthor id="194" name="程浩(成本)" initials="程" lastIdx="1" clrIdx="0"/>
  <p:cmAuthor id="196" name="ls Arsenal" initials="l" lastIdx="30" clrIdx="0"/>
  <p:cmAuthor id="197" name="光善军" initials="光" lastIdx="1" clrIdx="0"/>
  <p:cmAuthor id="198" name="791676269@qq.com" initials="7" lastIdx="1" clrIdx="1"/>
  <p:cmAuthor id="200" name="王 峻佑" initials="王" lastIdx="1" clrIdx="0"/>
  <p:cmAuthor id="201" name="张娜娜" initials="张" lastIdx="2" clrIdx="0"/>
  <p:cmAuthor id="202" name="杨战强" initials="杨" lastIdx="1" clrIdx="0"/>
  <p:cmAuthor id="203" name="孙晓慧" initials="孙" lastIdx="6" clrIdx="3"/>
  <p:cmAuthor id="204" name="ZJWYUser" initials="Z" lastIdx="1" clrIdx="12"/>
  <p:cmAuthor id="206" name="zenglujiago@outlook.com" initials="z" lastIdx="1" clrIdx="1"/>
  <p:cmAuthor id="207" name="李家驹" initials="李" lastIdx="1" clrIdx="2"/>
  <p:cmAuthor id="210" name="陈 佳明" initials="陈" lastIdx="1" clrIdx="0"/>
  <p:cmAuthor id="214" name="未知用户71" initials="未" lastIdx="2" clrIdx="2"/>
  <p:cmAuthor id="215" name="未知用户72" initials="未" lastIdx="4" clrIdx="0"/>
  <p:cmAuthor id="2000" name="陈海彬_Nv6r2Uru" initials="authorId_1501157488" lastIdx="0" clrIdx="0"/>
  <p:cmAuthor id="216" name="未知用户54" initials="未" lastIdx="1" clrIdx="4"/>
  <p:cmAuthor id="217" name="光启" initials="光" lastIdx="1" clrIdx="0"/>
  <p:cmAuthor id="218" name="未知用户75" initials="未" lastIdx="8" clrIdx="0"/>
  <p:cmAuthor id="219" name="魏小闻" initials="魏" lastIdx="2" clrIdx="0"/>
  <p:cmAuthor id="220" name="贾 立秋" initials="贾" lastIdx="1" clrIdx="11"/>
  <p:cmAuthor id="221" name="巧 龚" initials="巧" lastIdx="1" clrIdx="0"/>
  <p:cmAuthor id="222" name="tangzhi" initials="t" lastIdx="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55B1"/>
    <a:srgbClr val="F5D2B2"/>
    <a:srgbClr val="CF9F72"/>
    <a:srgbClr val="E7BE99"/>
    <a:srgbClr val="C8F4FF"/>
    <a:srgbClr val="DAF9BC"/>
    <a:srgbClr val="FEC8C8"/>
    <a:srgbClr val="EBC3FF"/>
    <a:srgbClr val="FDFCC5"/>
    <a:srgbClr val="DBF9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75" autoAdjust="0"/>
    <p:restoredTop sz="32314"/>
  </p:normalViewPr>
  <p:slideViewPr>
    <p:cSldViewPr showGuides="1">
      <p:cViewPr varScale="1">
        <p:scale>
          <a:sx n="81" d="100"/>
          <a:sy n="81" d="100"/>
        </p:scale>
        <p:origin x="138" y="39"/>
      </p:cViewPr>
      <p:guideLst>
        <p:guide orient="horz" pos="958"/>
        <p:guide orient="horz" pos="3817"/>
        <p:guide orient="horz" pos="1326"/>
        <p:guide pos="45"/>
        <p:guide pos="6368"/>
        <p:guide pos="3145"/>
        <p:guide orient="horz" pos="35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24.xml"/><Relationship Id="rId14" Type="http://schemas.openxmlformats.org/officeDocument/2006/relationships/commentAuthors" Target="commentAuthors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748" cy="5408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8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16573" y="0"/>
            <a:ext cx="2919748" cy="5408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8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238852"/>
            <a:ext cx="2919748" cy="5408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8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16573" y="10238852"/>
            <a:ext cx="2919748" cy="5408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8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80604020202020204" pitchFamily="34" charset="0"/>
                <a:ea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80604020202020204" pitchFamily="34" charset="0"/>
                <a:ea typeface="宋体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159C11-70E0-4F60-BB3E-AE16B7524CC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80604020202020204" pitchFamily="34" charset="0"/>
                <a:ea typeface="宋体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5725" y="744538"/>
            <a:ext cx="66262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80604020202020204" pitchFamily="34" charset="0"/>
                <a:ea typeface="宋体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8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Arial" panose="02080604020202020204" pitchFamily="34" charset="0"/>
                <a:ea typeface="宋体" pitchFamily="2" charset="-122"/>
                <a:cs typeface="+mn-cs"/>
              </a:rPr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10101" y="1884835"/>
            <a:ext cx="9181148" cy="1300564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20203" y="3438208"/>
            <a:ext cx="7560945" cy="15505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0F14B8-36CA-4907-90EC-9CAB9037BD5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8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17140" y="4247197"/>
            <a:ext cx="6480810" cy="501406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117140" y="542136"/>
            <a:ext cx="6480810" cy="364045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117140" y="4748603"/>
            <a:ext cx="6480810" cy="7120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0F14B8-36CA-4907-90EC-9CAB9037BD5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8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0F14B8-36CA-4907-90EC-9CAB9037BD5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8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830979" y="242979"/>
            <a:ext cx="2430304" cy="5176974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40067" y="242979"/>
            <a:ext cx="7110889" cy="5176974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0F14B8-36CA-4907-90EC-9CAB9037BD5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8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7783192" y="2857202"/>
            <a:ext cx="2275565" cy="2636035"/>
          </a:xfrm>
          <a:custGeom>
            <a:avLst/>
            <a:gdLst>
              <a:gd name="connsiteX0" fmla="*/ 0 w 2568539"/>
              <a:gd name="connsiteY0" fmla="*/ 0 h 2979505"/>
              <a:gd name="connsiteX1" fmla="*/ 2568539 w 2568539"/>
              <a:gd name="connsiteY1" fmla="*/ 0 h 2979505"/>
              <a:gd name="connsiteX2" fmla="*/ 2568539 w 2568539"/>
              <a:gd name="connsiteY2" fmla="*/ 2979505 h 2979505"/>
              <a:gd name="connsiteX3" fmla="*/ 0 w 2568539"/>
              <a:gd name="connsiteY3" fmla="*/ 2979505 h 297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8539" h="2979505">
                <a:moveTo>
                  <a:pt x="0" y="0"/>
                </a:moveTo>
                <a:lnTo>
                  <a:pt x="2568539" y="0"/>
                </a:lnTo>
                <a:lnTo>
                  <a:pt x="2568539" y="2979505"/>
                </a:lnTo>
                <a:lnTo>
                  <a:pt x="0" y="29795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4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5284302" y="3431392"/>
            <a:ext cx="2275565" cy="2636035"/>
          </a:xfrm>
          <a:custGeom>
            <a:avLst/>
            <a:gdLst>
              <a:gd name="connsiteX0" fmla="*/ 0 w 2568539"/>
              <a:gd name="connsiteY0" fmla="*/ 0 h 2979505"/>
              <a:gd name="connsiteX1" fmla="*/ 2568539 w 2568539"/>
              <a:gd name="connsiteY1" fmla="*/ 0 h 2979505"/>
              <a:gd name="connsiteX2" fmla="*/ 2568539 w 2568539"/>
              <a:gd name="connsiteY2" fmla="*/ 2979505 h 2979505"/>
              <a:gd name="connsiteX3" fmla="*/ 0 w 2568539"/>
              <a:gd name="connsiteY3" fmla="*/ 2979505 h 297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8539" h="2979505">
                <a:moveTo>
                  <a:pt x="0" y="0"/>
                </a:moveTo>
                <a:lnTo>
                  <a:pt x="2568539" y="0"/>
                </a:lnTo>
                <a:lnTo>
                  <a:pt x="2568539" y="2979505"/>
                </a:lnTo>
                <a:lnTo>
                  <a:pt x="0" y="29795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4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42593" y="5623605"/>
            <a:ext cx="2430304" cy="323034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A0554C2B-223E-404A-8330-04D037037939}" type="datetime1">
              <a:rPr lang="en-US" altLang="zh-CN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77947" y="5623605"/>
            <a:ext cx="3645456" cy="323034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55894" y="5623605"/>
            <a:ext cx="3348348" cy="323034"/>
          </a:xfrm>
        </p:spPr>
        <p:txBody>
          <a:bodyPr/>
          <a:lstStyle>
            <a:lvl1pPr algn="r"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44A3F525-EB96-4C37-8D21-74EA31DC3903}" type="slidenum">
              <a:rPr lang="en-US" smtClean="0"/>
            </a:fld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284303" y="574189"/>
            <a:ext cx="2275565" cy="2636035"/>
          </a:xfrm>
          <a:custGeom>
            <a:avLst/>
            <a:gdLst>
              <a:gd name="connsiteX0" fmla="*/ 0 w 2568539"/>
              <a:gd name="connsiteY0" fmla="*/ 0 h 2979505"/>
              <a:gd name="connsiteX1" fmla="*/ 2568539 w 2568539"/>
              <a:gd name="connsiteY1" fmla="*/ 0 h 2979505"/>
              <a:gd name="connsiteX2" fmla="*/ 2568539 w 2568539"/>
              <a:gd name="connsiteY2" fmla="*/ 2979505 h 2979505"/>
              <a:gd name="connsiteX3" fmla="*/ 0 w 2568539"/>
              <a:gd name="connsiteY3" fmla="*/ 2979505 h 297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8539" h="2979505">
                <a:moveTo>
                  <a:pt x="0" y="0"/>
                </a:moveTo>
                <a:lnTo>
                  <a:pt x="2568539" y="0"/>
                </a:lnTo>
                <a:lnTo>
                  <a:pt x="2568539" y="2979505"/>
                </a:lnTo>
                <a:lnTo>
                  <a:pt x="0" y="29795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40"/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7783192" y="0"/>
            <a:ext cx="2275565" cy="2636035"/>
          </a:xfrm>
          <a:custGeom>
            <a:avLst/>
            <a:gdLst>
              <a:gd name="connsiteX0" fmla="*/ 0 w 2568539"/>
              <a:gd name="connsiteY0" fmla="*/ 0 h 2979505"/>
              <a:gd name="connsiteX1" fmla="*/ 2568539 w 2568539"/>
              <a:gd name="connsiteY1" fmla="*/ 0 h 2979505"/>
              <a:gd name="connsiteX2" fmla="*/ 2568539 w 2568539"/>
              <a:gd name="connsiteY2" fmla="*/ 2979505 h 2979505"/>
              <a:gd name="connsiteX3" fmla="*/ 0 w 2568539"/>
              <a:gd name="connsiteY3" fmla="*/ 2979505 h 297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8539" h="2979505">
                <a:moveTo>
                  <a:pt x="0" y="0"/>
                </a:moveTo>
                <a:lnTo>
                  <a:pt x="2568539" y="0"/>
                </a:lnTo>
                <a:lnTo>
                  <a:pt x="2568539" y="2979505"/>
                </a:lnTo>
                <a:lnTo>
                  <a:pt x="0" y="29795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4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" y="2579"/>
            <a:ext cx="467543" cy="380009"/>
          </a:xfrm>
          <a:prstGeom prst="rect">
            <a:avLst/>
          </a:prstGeom>
          <a:solidFill>
            <a:srgbClr val="1F497D"/>
          </a:solidFill>
          <a:ln w="28575">
            <a:noFill/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67162" y="39"/>
            <a:ext cx="1584176" cy="379339"/>
          </a:xfrm>
          <a:prstGeom prst="rect">
            <a:avLst/>
          </a:prstGeom>
          <a:solidFill>
            <a:srgbClr val="8EB4E3"/>
          </a:solidFill>
          <a:ln w="28575">
            <a:noFill/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基本情况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" y="2579"/>
            <a:ext cx="467543" cy="380009"/>
          </a:xfrm>
          <a:prstGeom prst="rect">
            <a:avLst/>
          </a:prstGeom>
          <a:solidFill>
            <a:srgbClr val="1F497D"/>
          </a:solidFill>
          <a:ln w="28575">
            <a:noFill/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67162" y="39"/>
            <a:ext cx="1584176" cy="379339"/>
          </a:xfrm>
          <a:prstGeom prst="rect">
            <a:avLst/>
          </a:prstGeom>
          <a:solidFill>
            <a:srgbClr val="8EB4E3"/>
          </a:solidFill>
          <a:ln w="28575">
            <a:noFill/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分宗方案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" y="2579"/>
            <a:ext cx="467543" cy="380009"/>
          </a:xfrm>
          <a:prstGeom prst="rect">
            <a:avLst/>
          </a:prstGeom>
          <a:solidFill>
            <a:srgbClr val="1F497D"/>
          </a:solidFill>
          <a:ln w="28575">
            <a:noFill/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67162" y="39"/>
            <a:ext cx="1584176" cy="379339"/>
          </a:xfrm>
          <a:prstGeom prst="rect">
            <a:avLst/>
          </a:prstGeom>
          <a:solidFill>
            <a:srgbClr val="8EB4E3"/>
          </a:solidFill>
          <a:ln w="28575">
            <a:noFill/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附表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40068" y="1415733"/>
            <a:ext cx="4770596" cy="40042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90686" y="1415733"/>
            <a:ext cx="4770596" cy="40042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0F14B8-36CA-4907-90EC-9CAB9037BD5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8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0068" y="1358148"/>
            <a:ext cx="4772472" cy="566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0068" y="1924160"/>
            <a:ext cx="4772472" cy="34957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86936" y="1358148"/>
            <a:ext cx="4774347" cy="566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86936" y="1924160"/>
            <a:ext cx="4774347" cy="34957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0F14B8-36CA-4907-90EC-9CAB9037BD5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8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0F14B8-36CA-4907-90EC-9CAB9037BD5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8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0F14B8-36CA-4907-90EC-9CAB9037BD5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8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0068" y="241574"/>
            <a:ext cx="3553570" cy="1028091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3028" y="241574"/>
            <a:ext cx="6038255" cy="51783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40068" y="1269665"/>
            <a:ext cx="3553570" cy="41502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0F14B8-36CA-4907-90EC-9CAB9037BD5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8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539750" y="242888"/>
            <a:ext cx="9721850" cy="10112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539750" y="1416050"/>
            <a:ext cx="9721850" cy="4003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39750" y="5622925"/>
            <a:ext cx="2520950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0F14B8-36CA-4907-90EC-9CAB9037BD5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690938" y="5622925"/>
            <a:ext cx="3419475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740650" y="5622925"/>
            <a:ext cx="2520950" cy="3238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8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8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8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8.xml"/><Relationship Id="rId7" Type="http://schemas.openxmlformats.org/officeDocument/2006/relationships/tags" Target="../tags/tag1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20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8.xml"/><Relationship Id="rId7" Type="http://schemas.openxmlformats.org/officeDocument/2006/relationships/tags" Target="../tags/tag21.xml"/><Relationship Id="rId6" Type="http://schemas.openxmlformats.org/officeDocument/2006/relationships/image" Target="../media/image7.jpeg"/><Relationship Id="rId5" Type="http://schemas.openxmlformats.org/officeDocument/2006/relationships/image" Target="../media/image3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2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23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Rot="1"/>
          </p:cNvSpPr>
          <p:nvPr/>
        </p:nvSpPr>
        <p:spPr>
          <a:xfrm>
            <a:off x="215900" y="945515"/>
            <a:ext cx="3819525" cy="91186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171450" indent="-1714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sz="1200" b="1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宗地一</a:t>
            </a:r>
            <a:endParaRPr lang="en-US" altLang="zh-CN" sz="1200" b="1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69" name="Rectangle 2"/>
          <p:cNvSpPr>
            <a:spLocks noRot="1"/>
          </p:cNvSpPr>
          <p:nvPr/>
        </p:nvSpPr>
        <p:spPr>
          <a:xfrm>
            <a:off x="6696710" y="1521460"/>
            <a:ext cx="3438525" cy="174879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algn="just">
              <a:lnSpc>
                <a:spcPct val="150000"/>
              </a:lnSpc>
            </a:pPr>
            <a:endParaRPr lang="en-US" altLang="zh-CN" sz="2800" b="1" noProof="1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193155" y="189230"/>
            <a:ext cx="4434840" cy="5688330"/>
            <a:chOff x="8176" y="757"/>
            <a:chExt cx="6356" cy="844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176" y="757"/>
              <a:ext cx="6357" cy="8445"/>
              <a:chOff x="8051" y="1035"/>
              <a:chExt cx="6357" cy="8445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051" y="1035"/>
                <a:ext cx="3560" cy="8445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>
                <p:custDataLst>
                  <p:tags r:id="rId2"/>
                </p:custDataLst>
              </p:nvPr>
            </p:nvSpPr>
            <p:spPr>
              <a:xfrm>
                <a:off x="9754" y="1733"/>
                <a:ext cx="1309" cy="3620"/>
              </a:xfrm>
              <a:custGeom>
                <a:avLst/>
                <a:gdLst>
                  <a:gd name="connsiteX0" fmla="*/ 942 w 1309"/>
                  <a:gd name="connsiteY0" fmla="*/ 160 h 3620"/>
                  <a:gd name="connsiteX1" fmla="*/ 1102 w 1309"/>
                  <a:gd name="connsiteY1" fmla="*/ 0 h 3620"/>
                  <a:gd name="connsiteX2" fmla="*/ 1209 w 1309"/>
                  <a:gd name="connsiteY2" fmla="*/ 360 h 3620"/>
                  <a:gd name="connsiteX3" fmla="*/ 1262 w 1309"/>
                  <a:gd name="connsiteY3" fmla="*/ 900 h 3620"/>
                  <a:gd name="connsiteX4" fmla="*/ 1309 w 1309"/>
                  <a:gd name="connsiteY4" fmla="*/ 3614 h 3620"/>
                  <a:gd name="connsiteX5" fmla="*/ 1049 w 1309"/>
                  <a:gd name="connsiteY5" fmla="*/ 3620 h 3620"/>
                  <a:gd name="connsiteX6" fmla="*/ 1049 w 1309"/>
                  <a:gd name="connsiteY6" fmla="*/ 3300 h 3620"/>
                  <a:gd name="connsiteX7" fmla="*/ 769 w 1309"/>
                  <a:gd name="connsiteY7" fmla="*/ 3314 h 3620"/>
                  <a:gd name="connsiteX8" fmla="*/ 764 w 1309"/>
                  <a:gd name="connsiteY8" fmla="*/ 3092 h 3620"/>
                  <a:gd name="connsiteX9" fmla="*/ 276 w 1309"/>
                  <a:gd name="connsiteY9" fmla="*/ 3107 h 3620"/>
                  <a:gd name="connsiteX10" fmla="*/ 284 w 1309"/>
                  <a:gd name="connsiteY10" fmla="*/ 3189 h 3620"/>
                  <a:gd name="connsiteX11" fmla="*/ 0 w 1309"/>
                  <a:gd name="connsiteY11" fmla="*/ 3197 h 3620"/>
                  <a:gd name="connsiteX12" fmla="*/ 7 w 1309"/>
                  <a:gd name="connsiteY12" fmla="*/ 2182 h 3620"/>
                  <a:gd name="connsiteX13" fmla="*/ 79 w 1309"/>
                  <a:gd name="connsiteY13" fmla="*/ 1984 h 3620"/>
                  <a:gd name="connsiteX14" fmla="*/ 205 w 1309"/>
                  <a:gd name="connsiteY14" fmla="*/ 2014 h 3620"/>
                  <a:gd name="connsiteX15" fmla="*/ 715 w 1309"/>
                  <a:gd name="connsiteY15" fmla="*/ 2032 h 3620"/>
                  <a:gd name="connsiteX16" fmla="*/ 841 w 1309"/>
                  <a:gd name="connsiteY16" fmla="*/ 2038 h 3620"/>
                  <a:gd name="connsiteX17" fmla="*/ 1081 w 1309"/>
                  <a:gd name="connsiteY17" fmla="*/ 2104 h 3620"/>
                  <a:gd name="connsiteX18" fmla="*/ 1062 w 1309"/>
                  <a:gd name="connsiteY18" fmla="*/ 1034 h 3620"/>
                  <a:gd name="connsiteX19" fmla="*/ 1029 w 1309"/>
                  <a:gd name="connsiteY19" fmla="*/ 574 h 3620"/>
                  <a:gd name="connsiteX20" fmla="*/ 956 w 1309"/>
                  <a:gd name="connsiteY20" fmla="*/ 254 h 3620"/>
                  <a:gd name="connsiteX21" fmla="*/ 942 w 1309"/>
                  <a:gd name="connsiteY21" fmla="*/ 160 h 3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09" h="3620">
                    <a:moveTo>
                      <a:pt x="942" y="160"/>
                    </a:moveTo>
                    <a:lnTo>
                      <a:pt x="1102" y="0"/>
                    </a:lnTo>
                    <a:lnTo>
                      <a:pt x="1209" y="360"/>
                    </a:lnTo>
                    <a:lnTo>
                      <a:pt x="1262" y="900"/>
                    </a:lnTo>
                    <a:lnTo>
                      <a:pt x="1309" y="3614"/>
                    </a:lnTo>
                    <a:lnTo>
                      <a:pt x="1049" y="3620"/>
                    </a:lnTo>
                    <a:lnTo>
                      <a:pt x="1049" y="3300"/>
                    </a:lnTo>
                    <a:lnTo>
                      <a:pt x="769" y="3314"/>
                    </a:lnTo>
                    <a:lnTo>
                      <a:pt x="764" y="3092"/>
                    </a:lnTo>
                    <a:lnTo>
                      <a:pt x="276" y="3107"/>
                    </a:lnTo>
                    <a:lnTo>
                      <a:pt x="284" y="3189"/>
                    </a:lnTo>
                    <a:lnTo>
                      <a:pt x="0" y="3197"/>
                    </a:lnTo>
                    <a:lnTo>
                      <a:pt x="7" y="2182"/>
                    </a:lnTo>
                    <a:cubicBezTo>
                      <a:pt x="25" y="2000"/>
                      <a:pt x="62" y="1997"/>
                      <a:pt x="79" y="1984"/>
                    </a:cubicBezTo>
                    <a:cubicBezTo>
                      <a:pt x="96" y="1971"/>
                      <a:pt x="102" y="2017"/>
                      <a:pt x="205" y="2014"/>
                    </a:cubicBezTo>
                    <a:cubicBezTo>
                      <a:pt x="589" y="2014"/>
                      <a:pt x="433" y="2020"/>
                      <a:pt x="715" y="2032"/>
                    </a:cubicBezTo>
                    <a:lnTo>
                      <a:pt x="841" y="2038"/>
                    </a:lnTo>
                    <a:lnTo>
                      <a:pt x="1081" y="2104"/>
                    </a:lnTo>
                    <a:lnTo>
                      <a:pt x="1062" y="1034"/>
                    </a:lnTo>
                    <a:lnTo>
                      <a:pt x="1029" y="574"/>
                    </a:lnTo>
                    <a:lnTo>
                      <a:pt x="956" y="254"/>
                    </a:lnTo>
                    <a:lnTo>
                      <a:pt x="942" y="160"/>
                    </a:lnTo>
                    <a:close/>
                  </a:path>
                </a:pathLst>
              </a:custGeom>
              <a:solidFill>
                <a:srgbClr val="DAF9BC">
                  <a:alpha val="50000"/>
                </a:srgbClr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800">
                  <a:sym typeface="+mn-ea"/>
                </a:endParaRPr>
              </a:p>
            </p:txBody>
          </p:sp>
          <p:sp>
            <p:nvSpPr>
              <p:cNvPr id="7" name="任意多边形 6"/>
              <p:cNvSpPr/>
              <p:nvPr>
                <p:custDataLst>
                  <p:tags r:id="rId3"/>
                </p:custDataLst>
              </p:nvPr>
            </p:nvSpPr>
            <p:spPr>
              <a:xfrm>
                <a:off x="9702" y="1883"/>
                <a:ext cx="1122" cy="1928"/>
              </a:xfrm>
              <a:custGeom>
                <a:avLst/>
                <a:gdLst>
                  <a:gd name="connsiteX0" fmla="*/ 0 w 1122"/>
                  <a:gd name="connsiteY0" fmla="*/ 1004 h 1928"/>
                  <a:gd name="connsiteX1" fmla="*/ 965 w 1122"/>
                  <a:gd name="connsiteY1" fmla="*/ 0 h 1928"/>
                  <a:gd name="connsiteX2" fmla="*/ 1067 w 1122"/>
                  <a:gd name="connsiteY2" fmla="*/ 386 h 1928"/>
                  <a:gd name="connsiteX3" fmla="*/ 1100 w 1122"/>
                  <a:gd name="connsiteY3" fmla="*/ 635 h 1928"/>
                  <a:gd name="connsiteX4" fmla="*/ 1122 w 1122"/>
                  <a:gd name="connsiteY4" fmla="*/ 997 h 1928"/>
                  <a:gd name="connsiteX5" fmla="*/ 1115 w 1122"/>
                  <a:gd name="connsiteY5" fmla="*/ 1928 h 1928"/>
                  <a:gd name="connsiteX6" fmla="*/ 827 w 1122"/>
                  <a:gd name="connsiteY6" fmla="*/ 1862 h 1928"/>
                  <a:gd name="connsiteX7" fmla="*/ 743 w 1122"/>
                  <a:gd name="connsiteY7" fmla="*/ 1850 h 1928"/>
                  <a:gd name="connsiteX8" fmla="*/ 629 w 1122"/>
                  <a:gd name="connsiteY8" fmla="*/ 1850 h 1928"/>
                  <a:gd name="connsiteX9" fmla="*/ 329 w 1122"/>
                  <a:gd name="connsiteY9" fmla="*/ 1862 h 1928"/>
                  <a:gd name="connsiteX10" fmla="*/ 209 w 1122"/>
                  <a:gd name="connsiteY10" fmla="*/ 1856 h 1928"/>
                  <a:gd name="connsiteX11" fmla="*/ 81 w 1122"/>
                  <a:gd name="connsiteY11" fmla="*/ 1857 h 1928"/>
                  <a:gd name="connsiteX12" fmla="*/ 22 w 1122"/>
                  <a:gd name="connsiteY12" fmla="*/ 1794 h 1928"/>
                  <a:gd name="connsiteX13" fmla="*/ 0 w 1122"/>
                  <a:gd name="connsiteY13" fmla="*/ 1004 h 1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22" h="1928">
                    <a:moveTo>
                      <a:pt x="0" y="1004"/>
                    </a:moveTo>
                    <a:lnTo>
                      <a:pt x="965" y="0"/>
                    </a:lnTo>
                    <a:lnTo>
                      <a:pt x="1067" y="386"/>
                    </a:lnTo>
                    <a:lnTo>
                      <a:pt x="1100" y="635"/>
                    </a:lnTo>
                    <a:lnTo>
                      <a:pt x="1122" y="997"/>
                    </a:lnTo>
                    <a:lnTo>
                      <a:pt x="1115" y="1928"/>
                    </a:lnTo>
                    <a:lnTo>
                      <a:pt x="827" y="1862"/>
                    </a:lnTo>
                    <a:lnTo>
                      <a:pt x="743" y="1850"/>
                    </a:lnTo>
                    <a:lnTo>
                      <a:pt x="629" y="1850"/>
                    </a:lnTo>
                    <a:lnTo>
                      <a:pt x="329" y="1862"/>
                    </a:lnTo>
                    <a:lnTo>
                      <a:pt x="209" y="1856"/>
                    </a:lnTo>
                    <a:lnTo>
                      <a:pt x="81" y="1857"/>
                    </a:lnTo>
                    <a:lnTo>
                      <a:pt x="22" y="1794"/>
                    </a:lnTo>
                    <a:lnTo>
                      <a:pt x="0" y="1004"/>
                    </a:lnTo>
                    <a:close/>
                  </a:path>
                </a:pathLst>
              </a:custGeom>
              <a:solidFill>
                <a:srgbClr val="FFC000">
                  <a:alpha val="21000"/>
                </a:srgbClr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 7"/>
              <p:cNvSpPr/>
              <p:nvPr>
                <p:custDataLst>
                  <p:tags r:id="rId4"/>
                </p:custDataLst>
              </p:nvPr>
            </p:nvSpPr>
            <p:spPr>
              <a:xfrm>
                <a:off x="8638" y="2787"/>
                <a:ext cx="2440" cy="5407"/>
              </a:xfrm>
              <a:custGeom>
                <a:avLst/>
                <a:gdLst>
                  <a:gd name="connsiteX0" fmla="*/ 1060 w 2440"/>
                  <a:gd name="connsiteY0" fmla="*/ 0 h 5407"/>
                  <a:gd name="connsiteX1" fmla="*/ 1070 w 2440"/>
                  <a:gd name="connsiteY1" fmla="*/ 880 h 5407"/>
                  <a:gd name="connsiteX2" fmla="*/ 1170 w 2440"/>
                  <a:gd name="connsiteY2" fmla="*/ 960 h 5407"/>
                  <a:gd name="connsiteX3" fmla="*/ 1180 w 2440"/>
                  <a:gd name="connsiteY3" fmla="*/ 1040 h 5407"/>
                  <a:gd name="connsiteX4" fmla="*/ 1090 w 2440"/>
                  <a:gd name="connsiteY4" fmla="*/ 1140 h 5407"/>
                  <a:gd name="connsiteX5" fmla="*/ 1150 w 2440"/>
                  <a:gd name="connsiteY5" fmla="*/ 3330 h 5407"/>
                  <a:gd name="connsiteX6" fmla="*/ 1200 w 2440"/>
                  <a:gd name="connsiteY6" fmla="*/ 3390 h 5407"/>
                  <a:gd name="connsiteX7" fmla="*/ 1200 w 2440"/>
                  <a:gd name="connsiteY7" fmla="*/ 3680 h 5407"/>
                  <a:gd name="connsiteX8" fmla="*/ 1140 w 2440"/>
                  <a:gd name="connsiteY8" fmla="*/ 3740 h 5407"/>
                  <a:gd name="connsiteX9" fmla="*/ 1150 w 2440"/>
                  <a:gd name="connsiteY9" fmla="*/ 4430 h 5407"/>
                  <a:gd name="connsiteX10" fmla="*/ 1190 w 2440"/>
                  <a:gd name="connsiteY10" fmla="*/ 4470 h 5407"/>
                  <a:gd name="connsiteX11" fmla="*/ 2433 w 2440"/>
                  <a:gd name="connsiteY11" fmla="*/ 4456 h 5407"/>
                  <a:gd name="connsiteX12" fmla="*/ 2440 w 2440"/>
                  <a:gd name="connsiteY12" fmla="*/ 5003 h 5407"/>
                  <a:gd name="connsiteX13" fmla="*/ 2373 w 2440"/>
                  <a:gd name="connsiteY13" fmla="*/ 5356 h 5407"/>
                  <a:gd name="connsiteX14" fmla="*/ 1638 w 2440"/>
                  <a:gd name="connsiteY14" fmla="*/ 5371 h 5407"/>
                  <a:gd name="connsiteX15" fmla="*/ 1169 w 2440"/>
                  <a:gd name="connsiteY15" fmla="*/ 5370 h 5407"/>
                  <a:gd name="connsiteX16" fmla="*/ 1180 w 2440"/>
                  <a:gd name="connsiteY16" fmla="*/ 5390 h 5407"/>
                  <a:gd name="connsiteX17" fmla="*/ 157 w 2440"/>
                  <a:gd name="connsiteY17" fmla="*/ 5407 h 5407"/>
                  <a:gd name="connsiteX18" fmla="*/ 142 w 2440"/>
                  <a:gd name="connsiteY18" fmla="*/ 5320 h 5407"/>
                  <a:gd name="connsiteX19" fmla="*/ 122 w 2440"/>
                  <a:gd name="connsiteY19" fmla="*/ 4210 h 5407"/>
                  <a:gd name="connsiteX20" fmla="*/ 85 w 2440"/>
                  <a:gd name="connsiteY20" fmla="*/ 2148 h 5407"/>
                  <a:gd name="connsiteX21" fmla="*/ 0 w 2440"/>
                  <a:gd name="connsiteY21" fmla="*/ 910 h 5407"/>
                  <a:gd name="connsiteX22" fmla="*/ 1060 w 2440"/>
                  <a:gd name="connsiteY22" fmla="*/ 0 h 5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40" h="5407">
                    <a:moveTo>
                      <a:pt x="1060" y="0"/>
                    </a:moveTo>
                    <a:lnTo>
                      <a:pt x="1070" y="880"/>
                    </a:lnTo>
                    <a:lnTo>
                      <a:pt x="1170" y="960"/>
                    </a:lnTo>
                    <a:lnTo>
                      <a:pt x="1180" y="1040"/>
                    </a:lnTo>
                    <a:lnTo>
                      <a:pt x="1090" y="1140"/>
                    </a:lnTo>
                    <a:lnTo>
                      <a:pt x="1150" y="3330"/>
                    </a:lnTo>
                    <a:lnTo>
                      <a:pt x="1200" y="3390"/>
                    </a:lnTo>
                    <a:lnTo>
                      <a:pt x="1200" y="3680"/>
                    </a:lnTo>
                    <a:lnTo>
                      <a:pt x="1140" y="3740"/>
                    </a:lnTo>
                    <a:lnTo>
                      <a:pt x="1150" y="4430"/>
                    </a:lnTo>
                    <a:lnTo>
                      <a:pt x="1190" y="4470"/>
                    </a:lnTo>
                    <a:lnTo>
                      <a:pt x="2433" y="4456"/>
                    </a:lnTo>
                    <a:lnTo>
                      <a:pt x="2440" y="5003"/>
                    </a:lnTo>
                    <a:lnTo>
                      <a:pt x="2373" y="5356"/>
                    </a:lnTo>
                    <a:lnTo>
                      <a:pt x="1638" y="5371"/>
                    </a:lnTo>
                    <a:lnTo>
                      <a:pt x="1169" y="5370"/>
                    </a:lnTo>
                    <a:lnTo>
                      <a:pt x="1180" y="5390"/>
                    </a:lnTo>
                    <a:lnTo>
                      <a:pt x="157" y="5407"/>
                    </a:lnTo>
                    <a:lnTo>
                      <a:pt x="142" y="5320"/>
                    </a:lnTo>
                    <a:lnTo>
                      <a:pt x="122" y="4210"/>
                    </a:lnTo>
                    <a:lnTo>
                      <a:pt x="85" y="2148"/>
                    </a:lnTo>
                    <a:cubicBezTo>
                      <a:pt x="77" y="1480"/>
                      <a:pt x="28" y="1323"/>
                      <a:pt x="0" y="910"/>
                    </a:cubicBezTo>
                    <a:lnTo>
                      <a:pt x="1060" y="0"/>
                    </a:lnTo>
                    <a:close/>
                  </a:path>
                </a:pathLst>
              </a:custGeom>
              <a:solidFill>
                <a:srgbClr val="EBC3FF">
                  <a:alpha val="54000"/>
                </a:srgbClr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8779" y="8145"/>
                <a:ext cx="2244" cy="852"/>
              </a:xfrm>
              <a:custGeom>
                <a:avLst/>
                <a:gdLst>
                  <a:gd name="connisteX0" fmla="*/ 22860 w 1424940"/>
                  <a:gd name="connsiteY0" fmla="*/ 541020 h 541020"/>
                  <a:gd name="connisteX1" fmla="*/ 1280160 w 1424940"/>
                  <a:gd name="connsiteY1" fmla="*/ 525780 h 541020"/>
                  <a:gd name="connisteX2" fmla="*/ 1424940 w 1424940"/>
                  <a:gd name="connsiteY2" fmla="*/ 0 h 541020"/>
                  <a:gd name="connisteX3" fmla="*/ 0 w 1424940"/>
                  <a:gd name="connsiteY3" fmla="*/ 30480 h 541020"/>
                  <a:gd name="connisteX4" fmla="*/ 22860 w 1424940"/>
                  <a:gd name="connsiteY4" fmla="*/ 541020 h 54102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1424940" h="541020">
                    <a:moveTo>
                      <a:pt x="22860" y="541020"/>
                    </a:moveTo>
                    <a:lnTo>
                      <a:pt x="1280160" y="525780"/>
                    </a:lnTo>
                    <a:lnTo>
                      <a:pt x="1424940" y="0"/>
                    </a:lnTo>
                    <a:lnTo>
                      <a:pt x="0" y="30480"/>
                    </a:lnTo>
                    <a:lnTo>
                      <a:pt x="22860" y="541020"/>
                    </a:lnTo>
                    <a:close/>
                  </a:path>
                </a:pathLst>
              </a:custGeom>
              <a:solidFill>
                <a:srgbClr val="EBC3FF">
                  <a:alpha val="54000"/>
                </a:srgbClr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800">
                  <a:sym typeface="+mn-ea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2349" y="2334"/>
                <a:ext cx="2059" cy="44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lnSpc>
                    <a:spcPct val="100000"/>
                  </a:lnSpc>
                  <a:buClrTx/>
                  <a:buSzTx/>
                  <a:buFont typeface="Wingdings" panose="05000000000000000000" pitchFamily="2" charset="2"/>
                </a:pPr>
                <a:r>
                  <a:rPr lang="zh-CN" altLang="en-US" sz="1200">
                    <a:latin typeface="微软雅黑" panose="020B0503020204020204" charset="-122"/>
                    <a:ea typeface="微软雅黑" panose="020B0503020204020204" charset="-122"/>
                    <a:cs typeface="+mn-ea"/>
                  </a:rPr>
                  <a:t>宗地一</a:t>
                </a:r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  <a:cs typeface="+mn-ea"/>
                </a:endParaRPr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10546" y="2510"/>
                <a:ext cx="1803" cy="216"/>
                <a:chOff x="12074" y="2547"/>
                <a:chExt cx="1802" cy="216"/>
              </a:xfrm>
            </p:grpSpPr>
            <p:cxnSp>
              <p:nvCxnSpPr>
                <p:cNvPr id="17" name="直接连接符 16"/>
                <p:cNvCxnSpPr/>
                <p:nvPr/>
              </p:nvCxnSpPr>
              <p:spPr>
                <a:xfrm flipV="1">
                  <a:off x="12290" y="2598"/>
                  <a:ext cx="1586" cy="5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椭圆 17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12074" y="2547"/>
                  <a:ext cx="216" cy="2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9" name="任意多边形 18"/>
            <p:cNvSpPr/>
            <p:nvPr>
              <p:custDataLst>
                <p:tags r:id="rId7"/>
              </p:custDataLst>
            </p:nvPr>
          </p:nvSpPr>
          <p:spPr>
            <a:xfrm>
              <a:off x="9866" y="4530"/>
              <a:ext cx="1322" cy="2409"/>
            </a:xfrm>
            <a:custGeom>
              <a:avLst/>
              <a:gdLst>
                <a:gd name="connsiteX0" fmla="*/ 0 w 1322"/>
                <a:gd name="connsiteY0" fmla="*/ 148 h 2409"/>
                <a:gd name="connsiteX1" fmla="*/ 337 w 1322"/>
                <a:gd name="connsiteY1" fmla="*/ 138 h 2409"/>
                <a:gd name="connsiteX2" fmla="*/ 325 w 1322"/>
                <a:gd name="connsiteY2" fmla="*/ 30 h 2409"/>
                <a:gd name="connsiteX3" fmla="*/ 769 w 1322"/>
                <a:gd name="connsiteY3" fmla="*/ 0 h 2409"/>
                <a:gd name="connsiteX4" fmla="*/ 773 w 1322"/>
                <a:gd name="connsiteY4" fmla="*/ 238 h 2409"/>
                <a:gd name="connsiteX5" fmla="*/ 1050 w 1322"/>
                <a:gd name="connsiteY5" fmla="*/ 238 h 2409"/>
                <a:gd name="connsiteX6" fmla="*/ 1050 w 1322"/>
                <a:gd name="connsiteY6" fmla="*/ 443 h 2409"/>
                <a:gd name="connsiteX7" fmla="*/ 1305 w 1322"/>
                <a:gd name="connsiteY7" fmla="*/ 443 h 2409"/>
                <a:gd name="connsiteX8" fmla="*/ 1322 w 1322"/>
                <a:gd name="connsiteY8" fmla="*/ 464 h 2409"/>
                <a:gd name="connsiteX9" fmla="*/ 1265 w 1322"/>
                <a:gd name="connsiteY9" fmla="*/ 2409 h 2409"/>
                <a:gd name="connsiteX10" fmla="*/ 75 w 1322"/>
                <a:gd name="connsiteY10" fmla="*/ 2402 h 2409"/>
                <a:gd name="connsiteX11" fmla="*/ 83 w 1322"/>
                <a:gd name="connsiteY11" fmla="*/ 1791 h 2409"/>
                <a:gd name="connsiteX12" fmla="*/ 30 w 1322"/>
                <a:gd name="connsiteY12" fmla="*/ 1749 h 2409"/>
                <a:gd name="connsiteX13" fmla="*/ 30 w 1322"/>
                <a:gd name="connsiteY13" fmla="*/ 1286 h 2409"/>
                <a:gd name="connsiteX14" fmla="*/ 83 w 1322"/>
                <a:gd name="connsiteY14" fmla="*/ 1233 h 2409"/>
                <a:gd name="connsiteX15" fmla="*/ 83 w 1322"/>
                <a:gd name="connsiteY15" fmla="*/ 1017 h 2409"/>
                <a:gd name="connsiteX16" fmla="*/ 23 w 1322"/>
                <a:gd name="connsiteY16" fmla="*/ 986 h 2409"/>
                <a:gd name="connsiteX17" fmla="*/ 0 w 1322"/>
                <a:gd name="connsiteY17" fmla="*/ 148 h 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22" h="2409">
                  <a:moveTo>
                    <a:pt x="0" y="148"/>
                  </a:moveTo>
                  <a:lnTo>
                    <a:pt x="337" y="138"/>
                  </a:lnTo>
                  <a:lnTo>
                    <a:pt x="325" y="30"/>
                  </a:lnTo>
                  <a:lnTo>
                    <a:pt x="769" y="0"/>
                  </a:lnTo>
                  <a:lnTo>
                    <a:pt x="773" y="238"/>
                  </a:lnTo>
                  <a:lnTo>
                    <a:pt x="1050" y="238"/>
                  </a:lnTo>
                  <a:lnTo>
                    <a:pt x="1050" y="443"/>
                  </a:lnTo>
                  <a:lnTo>
                    <a:pt x="1305" y="443"/>
                  </a:lnTo>
                  <a:lnTo>
                    <a:pt x="1322" y="464"/>
                  </a:lnTo>
                  <a:cubicBezTo>
                    <a:pt x="1303" y="1112"/>
                    <a:pt x="1345" y="1735"/>
                    <a:pt x="1265" y="2409"/>
                  </a:cubicBezTo>
                  <a:lnTo>
                    <a:pt x="75" y="2402"/>
                  </a:lnTo>
                  <a:lnTo>
                    <a:pt x="83" y="1791"/>
                  </a:lnTo>
                  <a:lnTo>
                    <a:pt x="30" y="1749"/>
                  </a:lnTo>
                  <a:lnTo>
                    <a:pt x="30" y="1286"/>
                  </a:lnTo>
                  <a:lnTo>
                    <a:pt x="83" y="1233"/>
                  </a:lnTo>
                  <a:lnTo>
                    <a:pt x="83" y="1017"/>
                  </a:lnTo>
                  <a:lnTo>
                    <a:pt x="23" y="986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DAF9BC">
                <a:alpha val="50000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8930" y="4094"/>
              <a:ext cx="903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购物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l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中心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8658" y="6280"/>
              <a:ext cx="1446" cy="5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T7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酒店、办公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0"/>
              </p:custDataLst>
            </p:nvPr>
          </p:nvSpPr>
          <p:spPr>
            <a:xfrm>
              <a:off x="9197" y="7447"/>
              <a:ext cx="1446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深港广场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1"/>
              </p:custDataLst>
            </p:nvPr>
          </p:nvSpPr>
          <p:spPr>
            <a:xfrm>
              <a:off x="8697" y="8020"/>
              <a:ext cx="1446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T9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公寓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2"/>
              </p:custDataLst>
            </p:nvPr>
          </p:nvSpPr>
          <p:spPr>
            <a:xfrm>
              <a:off x="9833" y="6205"/>
              <a:ext cx="1446" cy="734"/>
            </a:xfrm>
            <a:custGeom>
              <a:avLst/>
              <a:gdLst>
                <a:gd name="connsiteX0" fmla="*/ 0 w 1446"/>
                <a:gd name="connsiteY0" fmla="*/ 0 h 1744"/>
                <a:gd name="connsiteX1" fmla="*/ 1446 w 1446"/>
                <a:gd name="connsiteY1" fmla="*/ 0 h 1744"/>
                <a:gd name="connsiteX2" fmla="*/ 1446 w 1446"/>
                <a:gd name="connsiteY2" fmla="*/ 912 h 1744"/>
                <a:gd name="connsiteX3" fmla="*/ 89 w 1446"/>
                <a:gd name="connsiteY3" fmla="*/ 1744 h 1744"/>
                <a:gd name="connsiteX4" fmla="*/ 0 w 1446"/>
                <a:gd name="connsiteY4" fmla="*/ 0 h 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6" h="1744">
                  <a:moveTo>
                    <a:pt x="0" y="0"/>
                  </a:moveTo>
                  <a:lnTo>
                    <a:pt x="1446" y="0"/>
                  </a:lnTo>
                  <a:lnTo>
                    <a:pt x="1446" y="912"/>
                  </a:lnTo>
                  <a:lnTo>
                    <a:pt x="89" y="1744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T6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公寓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13"/>
              </p:custDataLst>
            </p:nvPr>
          </p:nvSpPr>
          <p:spPr>
            <a:xfrm>
              <a:off x="9793" y="2123"/>
              <a:ext cx="1448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T1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酒店、办公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4"/>
              </p:custDataLst>
            </p:nvPr>
          </p:nvSpPr>
          <p:spPr>
            <a:xfrm>
              <a:off x="9427" y="2804"/>
              <a:ext cx="1446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T2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公寓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5"/>
              </p:custDataLst>
            </p:nvPr>
          </p:nvSpPr>
          <p:spPr>
            <a:xfrm>
              <a:off x="9990" y="2798"/>
              <a:ext cx="1446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T10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商业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6"/>
              </p:custDataLst>
            </p:nvPr>
          </p:nvSpPr>
          <p:spPr>
            <a:xfrm>
              <a:off x="9593" y="4542"/>
              <a:ext cx="1446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T4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办公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7"/>
              </p:custDataLst>
            </p:nvPr>
          </p:nvSpPr>
          <p:spPr>
            <a:xfrm>
              <a:off x="9720" y="8029"/>
              <a:ext cx="1218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T8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公寓、办公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757" y="3423"/>
              <a:ext cx="1446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T3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办公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9604" y="5261"/>
              <a:ext cx="1827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T5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公寓、公交场站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z="1415" smtClean="0"/>
            </a:fld>
            <a:endParaRPr lang="en-US" sz="1415" dirty="0"/>
          </a:p>
        </p:txBody>
      </p:sp>
      <p:graphicFrame>
        <p:nvGraphicFramePr>
          <p:cNvPr id="15" name="表格 14"/>
          <p:cNvGraphicFramePr/>
          <p:nvPr>
            <p:custDataLst>
              <p:tags r:id="rId19"/>
            </p:custDataLst>
          </p:nvPr>
        </p:nvGraphicFramePr>
        <p:xfrm>
          <a:off x="431800" y="1305560"/>
          <a:ext cx="4480560" cy="2724150"/>
        </p:xfrm>
        <a:graphic>
          <a:graphicData uri="http://schemas.openxmlformats.org/drawingml/2006/table">
            <a:tbl>
              <a:tblPr/>
              <a:tblGrid>
                <a:gridCol w="1840865"/>
                <a:gridCol w="1586230"/>
                <a:gridCol w="1053465"/>
              </a:tblGrid>
              <a:tr h="497840">
                <a:tc gridSpan="2">
                  <a:txBody>
                    <a:bodyPr/>
                    <a:p>
                      <a:pPr algn="ctr" fontAlgn="ctr"/>
                      <a:r>
                        <a:rPr lang="zh-CN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宗地一各层用地情况</a:t>
                      </a:r>
                      <a:endParaRPr lang="zh-CN" altLang="en-US" sz="10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 fontAlgn="ctr">
                        <a:buNone/>
                      </a:pPr>
                      <a:endParaRPr lang="zh-CN" altLang="en-US" sz="10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 fontAlgn="ctr">
                        <a:buNone/>
                      </a:pPr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备注</a:t>
                      </a:r>
                      <a:endParaRPr lang="zh-CN" altLang="en-US" sz="10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48285">
                <a:tc>
                  <a:txBody>
                    <a:bodyPr/>
                    <a:p>
                      <a:pPr algn="ctr" fontAlgn="ctr"/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宗地编号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b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宗地一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10">
                  <a:txBody>
                    <a:bodyPr/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900">
                          <a:sym typeface="+mn-ea"/>
                        </a:rPr>
                        <a:t>1、B1-B6层为地下1-6层，标高采用</a:t>
                      </a:r>
                      <a:r>
                        <a:rPr lang="en-US" altLang="zh-CN" sz="900">
                          <a:sym typeface="+mn-ea"/>
                        </a:rPr>
                        <a:t>1985</a:t>
                      </a:r>
                      <a:r>
                        <a:rPr lang="zh-CN" altLang="en-US" sz="900">
                          <a:sym typeface="+mn-ea"/>
                        </a:rPr>
                        <a:t>国家高程基准，宗地竖向高程最终以审批的建设工程规划许可证为准。</a:t>
                      </a:r>
                      <a:endParaRPr lang="zh-CN" altLang="en-US" sz="900">
                        <a:sym typeface="+mn-ea"/>
                      </a:endParaRPr>
                    </a:p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900">
                          <a:sym typeface="+mn-ea"/>
                        </a:rPr>
                        <a:t>2、交通枢纽部分以批准的方案设计为准。</a:t>
                      </a:r>
                      <a:endParaRPr lang="zh-CN" altLang="en-US" sz="900">
                        <a:sym typeface="+mn-ea"/>
                      </a:endParaRPr>
                    </a:p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900">
                          <a:sym typeface="+mn-ea"/>
                        </a:rPr>
                        <a:t> </a:t>
                      </a:r>
                      <a:r>
                        <a:rPr lang="en-US" altLang="zh-CN" sz="900">
                          <a:sym typeface="+mn-ea"/>
                        </a:rPr>
                        <a:t>3</a:t>
                      </a:r>
                      <a:r>
                        <a:rPr lang="zh-CN" altLang="en-US" sz="900">
                          <a:sym typeface="+mn-ea"/>
                        </a:rPr>
                        <a:t>、各层用地面积及标高以最终宗地图核定为准。</a:t>
                      </a:r>
                      <a:endParaRPr lang="zh-CN" altLang="en-US" sz="9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indent="0" algn="just" fontAlgn="ctr">
                        <a:buClrTx/>
                        <a:buSzTx/>
                        <a:buFontTx/>
                        <a:buNone/>
                      </a:pPr>
                      <a:endParaRPr lang="zh-CN" altLang="en-US" sz="900" b="1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765"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algn="ctr" defTabSz="914400" rtl="0" eaLnBrk="1" fontAlgn="ctr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22090.54</a:t>
                      </a:r>
                      <a:endParaRPr lang="en-US" altLang="zh-CN"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494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其中道路用地面积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b="0" i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</a:t>
                      </a:r>
                      <a:endParaRPr lang="en-US" altLang="zh-CN" sz="900" b="0" i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273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用地性质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商业用地、轨道交通用地</a:t>
                      </a:r>
                      <a:endParaRPr lang="en-US" altLang="zh-CN" sz="900" b="0" i="0" kern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87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B1</a:t>
                      </a:r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层（</a:t>
                      </a:r>
                      <a:r>
                        <a:rPr lang="en-US" altLang="zh-CN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+2.07</a:t>
                      </a:r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）用地面积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14386.29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87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B2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-4.00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13509.23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87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B3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-10.08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14226.85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23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B4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-14.80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12231.56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87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B5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-18.40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11966.27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87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B6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-22.00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12008.41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B6_分宗_20250607-Model_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8980" y="3013710"/>
            <a:ext cx="1999615" cy="2826385"/>
          </a:xfrm>
          <a:prstGeom prst="rect">
            <a:avLst/>
          </a:prstGeom>
        </p:spPr>
      </p:pic>
      <p:pic>
        <p:nvPicPr>
          <p:cNvPr id="24" name="图片 23" descr="B4_分宗_20250607-Model_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295" y="3003550"/>
            <a:ext cx="1992630" cy="281686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6156325" y="5770245"/>
            <a:ext cx="3113405" cy="579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 typeface="Wingdings" panose="05000000000000000000" pitchFamily="2" charset="2"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本次宗地一立体分宗范围示意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00675" y="95250"/>
            <a:ext cx="4708525" cy="5682615"/>
            <a:chOff x="8505" y="-9"/>
            <a:chExt cx="7490" cy="9108"/>
          </a:xfrm>
        </p:grpSpPr>
        <p:pic>
          <p:nvPicPr>
            <p:cNvPr id="10" name="图片 9" descr="B1_分宗_20250607-Model_01"/>
            <p:cNvPicPr>
              <a:picLocks noChangeAspect="1"/>
            </p:cNvPicPr>
            <p:nvPr/>
          </p:nvPicPr>
          <p:blipFill>
            <a:blip r:embed="rId3"/>
            <a:srcRect l="14717"/>
            <a:stretch>
              <a:fillRect/>
            </a:stretch>
          </p:blipFill>
          <p:spPr>
            <a:xfrm>
              <a:off x="8505" y="313"/>
              <a:ext cx="2712" cy="4495"/>
            </a:xfrm>
            <a:prstGeom prst="rect">
              <a:avLst/>
            </a:prstGeom>
          </p:spPr>
        </p:pic>
        <p:pic>
          <p:nvPicPr>
            <p:cNvPr id="20" name="图片 19" descr="B5_分宗_20250607-Model_0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6" y="4633"/>
              <a:ext cx="3160" cy="4467"/>
            </a:xfrm>
            <a:prstGeom prst="rect">
              <a:avLst/>
            </a:prstGeom>
          </p:spPr>
        </p:pic>
        <p:pic>
          <p:nvPicPr>
            <p:cNvPr id="26" name="图片 25" descr="B3_分宗_20250607-Model_0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35" y="112"/>
              <a:ext cx="2961" cy="4186"/>
            </a:xfrm>
            <a:prstGeom prst="rect">
              <a:avLst/>
            </a:prstGeom>
          </p:spPr>
        </p:pic>
        <p:pic>
          <p:nvPicPr>
            <p:cNvPr id="27" name="图片 26" descr="B2_分宗_20250607-Model_0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23" y="113"/>
              <a:ext cx="3121" cy="4412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8732" y="776"/>
              <a:ext cx="1231" cy="55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endParaRPr lang="zh-CN" altLang="en-US" sz="1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8586" y="-9"/>
              <a:ext cx="6743" cy="8981"/>
              <a:chOff x="8586" y="-9"/>
              <a:chExt cx="6743" cy="8981"/>
            </a:xfrm>
          </p:grpSpPr>
          <p:sp>
            <p:nvSpPr>
              <p:cNvPr id="28" name="任意多边形: 形状 21"/>
              <p:cNvSpPr/>
              <p:nvPr/>
            </p:nvSpPr>
            <p:spPr>
              <a:xfrm>
                <a:off x="11155" y="88"/>
                <a:ext cx="1458" cy="4380"/>
              </a:xfrm>
              <a:custGeom>
                <a:avLst/>
                <a:gdLst>
                  <a:gd name="connsiteX0" fmla="*/ 1765300 w 1905000"/>
                  <a:gd name="connsiteY0" fmla="*/ 0 h 5721350"/>
                  <a:gd name="connsiteX1" fmla="*/ 0 w 1905000"/>
                  <a:gd name="connsiteY1" fmla="*/ 1549400 h 5721350"/>
                  <a:gd name="connsiteX2" fmla="*/ 38100 w 1905000"/>
                  <a:gd name="connsiteY2" fmla="*/ 1911350 h 5721350"/>
                  <a:gd name="connsiteX3" fmla="*/ 76200 w 1905000"/>
                  <a:gd name="connsiteY3" fmla="*/ 5721350 h 5721350"/>
                  <a:gd name="connsiteX4" fmla="*/ 1676400 w 1905000"/>
                  <a:gd name="connsiteY4" fmla="*/ 5683250 h 5721350"/>
                  <a:gd name="connsiteX5" fmla="*/ 1835150 w 1905000"/>
                  <a:gd name="connsiteY5" fmla="*/ 5105400 h 5721350"/>
                  <a:gd name="connsiteX6" fmla="*/ 1905000 w 1905000"/>
                  <a:gd name="connsiteY6" fmla="*/ 4502150 h 5721350"/>
                  <a:gd name="connsiteX7" fmla="*/ 1885950 w 1905000"/>
                  <a:gd name="connsiteY7" fmla="*/ 762000 h 5721350"/>
                  <a:gd name="connsiteX8" fmla="*/ 1866900 w 1905000"/>
                  <a:gd name="connsiteY8" fmla="*/ 260350 h 5721350"/>
                  <a:gd name="connsiteX9" fmla="*/ 1765300 w 1905000"/>
                  <a:gd name="connsiteY9" fmla="*/ 0 h 572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00" h="5721350">
                    <a:moveTo>
                      <a:pt x="1765300" y="0"/>
                    </a:moveTo>
                    <a:lnTo>
                      <a:pt x="0" y="1549400"/>
                    </a:lnTo>
                    <a:lnTo>
                      <a:pt x="38100" y="1911350"/>
                    </a:lnTo>
                    <a:lnTo>
                      <a:pt x="76200" y="5721350"/>
                    </a:lnTo>
                    <a:lnTo>
                      <a:pt x="1676400" y="5683250"/>
                    </a:lnTo>
                    <a:lnTo>
                      <a:pt x="1835150" y="5105400"/>
                    </a:lnTo>
                    <a:lnTo>
                      <a:pt x="1905000" y="4502150"/>
                    </a:lnTo>
                    <a:lnTo>
                      <a:pt x="1885950" y="762000"/>
                    </a:lnTo>
                    <a:lnTo>
                      <a:pt x="1866900" y="260350"/>
                    </a:lnTo>
                    <a:lnTo>
                      <a:pt x="1765300" y="0"/>
                    </a:lnTo>
                    <a:close/>
                  </a:path>
                </a:pathLst>
              </a:custGeom>
              <a:solidFill>
                <a:schemeClr val="bg1">
                  <a:alpha val="59000"/>
                </a:schemeClr>
              </a:solidFill>
              <a:ln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任意多边形: 形状 46"/>
              <p:cNvSpPr/>
              <p:nvPr/>
            </p:nvSpPr>
            <p:spPr>
              <a:xfrm>
                <a:off x="11274" y="4623"/>
                <a:ext cx="1434" cy="4308"/>
              </a:xfrm>
              <a:custGeom>
                <a:avLst/>
                <a:gdLst>
                  <a:gd name="connsiteX0" fmla="*/ 1765300 w 1905000"/>
                  <a:gd name="connsiteY0" fmla="*/ 0 h 5721350"/>
                  <a:gd name="connsiteX1" fmla="*/ 0 w 1905000"/>
                  <a:gd name="connsiteY1" fmla="*/ 1549400 h 5721350"/>
                  <a:gd name="connsiteX2" fmla="*/ 38100 w 1905000"/>
                  <a:gd name="connsiteY2" fmla="*/ 1911350 h 5721350"/>
                  <a:gd name="connsiteX3" fmla="*/ 76200 w 1905000"/>
                  <a:gd name="connsiteY3" fmla="*/ 5721350 h 5721350"/>
                  <a:gd name="connsiteX4" fmla="*/ 1676400 w 1905000"/>
                  <a:gd name="connsiteY4" fmla="*/ 5683250 h 5721350"/>
                  <a:gd name="connsiteX5" fmla="*/ 1835150 w 1905000"/>
                  <a:gd name="connsiteY5" fmla="*/ 5105400 h 5721350"/>
                  <a:gd name="connsiteX6" fmla="*/ 1905000 w 1905000"/>
                  <a:gd name="connsiteY6" fmla="*/ 4502150 h 5721350"/>
                  <a:gd name="connsiteX7" fmla="*/ 1885950 w 1905000"/>
                  <a:gd name="connsiteY7" fmla="*/ 762000 h 5721350"/>
                  <a:gd name="connsiteX8" fmla="*/ 1866900 w 1905000"/>
                  <a:gd name="connsiteY8" fmla="*/ 260350 h 5721350"/>
                  <a:gd name="connsiteX9" fmla="*/ 1765300 w 1905000"/>
                  <a:gd name="connsiteY9" fmla="*/ 0 h 572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00" h="5721350">
                    <a:moveTo>
                      <a:pt x="1765300" y="0"/>
                    </a:moveTo>
                    <a:lnTo>
                      <a:pt x="0" y="1549400"/>
                    </a:lnTo>
                    <a:lnTo>
                      <a:pt x="38100" y="1911350"/>
                    </a:lnTo>
                    <a:lnTo>
                      <a:pt x="76200" y="5721350"/>
                    </a:lnTo>
                    <a:lnTo>
                      <a:pt x="1676400" y="5683250"/>
                    </a:lnTo>
                    <a:lnTo>
                      <a:pt x="1835150" y="5105400"/>
                    </a:lnTo>
                    <a:lnTo>
                      <a:pt x="1905000" y="4502150"/>
                    </a:lnTo>
                    <a:lnTo>
                      <a:pt x="1885950" y="762000"/>
                    </a:lnTo>
                    <a:lnTo>
                      <a:pt x="1866900" y="260350"/>
                    </a:lnTo>
                    <a:lnTo>
                      <a:pt x="1765300" y="0"/>
                    </a:lnTo>
                    <a:close/>
                  </a:path>
                </a:pathLst>
              </a:custGeom>
              <a:solidFill>
                <a:schemeClr val="bg1">
                  <a:alpha val="59000"/>
                </a:schemeClr>
              </a:solidFill>
              <a:ln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0" name="任意多边形: 形状 50"/>
              <p:cNvSpPr/>
              <p:nvPr/>
            </p:nvSpPr>
            <p:spPr>
              <a:xfrm>
                <a:off x="13895" y="4664"/>
                <a:ext cx="1434" cy="4308"/>
              </a:xfrm>
              <a:custGeom>
                <a:avLst/>
                <a:gdLst>
                  <a:gd name="connsiteX0" fmla="*/ 1765300 w 1905000"/>
                  <a:gd name="connsiteY0" fmla="*/ 0 h 5721350"/>
                  <a:gd name="connsiteX1" fmla="*/ 0 w 1905000"/>
                  <a:gd name="connsiteY1" fmla="*/ 1549400 h 5721350"/>
                  <a:gd name="connsiteX2" fmla="*/ 38100 w 1905000"/>
                  <a:gd name="connsiteY2" fmla="*/ 1911350 h 5721350"/>
                  <a:gd name="connsiteX3" fmla="*/ 76200 w 1905000"/>
                  <a:gd name="connsiteY3" fmla="*/ 5721350 h 5721350"/>
                  <a:gd name="connsiteX4" fmla="*/ 1676400 w 1905000"/>
                  <a:gd name="connsiteY4" fmla="*/ 5683250 h 5721350"/>
                  <a:gd name="connsiteX5" fmla="*/ 1835150 w 1905000"/>
                  <a:gd name="connsiteY5" fmla="*/ 5105400 h 5721350"/>
                  <a:gd name="connsiteX6" fmla="*/ 1905000 w 1905000"/>
                  <a:gd name="connsiteY6" fmla="*/ 4502150 h 5721350"/>
                  <a:gd name="connsiteX7" fmla="*/ 1885950 w 1905000"/>
                  <a:gd name="connsiteY7" fmla="*/ 762000 h 5721350"/>
                  <a:gd name="connsiteX8" fmla="*/ 1866900 w 1905000"/>
                  <a:gd name="connsiteY8" fmla="*/ 260350 h 5721350"/>
                  <a:gd name="connsiteX9" fmla="*/ 1765300 w 1905000"/>
                  <a:gd name="connsiteY9" fmla="*/ 0 h 572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00" h="5721350">
                    <a:moveTo>
                      <a:pt x="1765300" y="0"/>
                    </a:moveTo>
                    <a:lnTo>
                      <a:pt x="0" y="1549400"/>
                    </a:lnTo>
                    <a:lnTo>
                      <a:pt x="38100" y="1911350"/>
                    </a:lnTo>
                    <a:lnTo>
                      <a:pt x="76200" y="5721350"/>
                    </a:lnTo>
                    <a:lnTo>
                      <a:pt x="1676400" y="5683250"/>
                    </a:lnTo>
                    <a:lnTo>
                      <a:pt x="1835150" y="5105400"/>
                    </a:lnTo>
                    <a:lnTo>
                      <a:pt x="1905000" y="4502150"/>
                    </a:lnTo>
                    <a:lnTo>
                      <a:pt x="1885950" y="762000"/>
                    </a:lnTo>
                    <a:lnTo>
                      <a:pt x="1866900" y="260350"/>
                    </a:lnTo>
                    <a:lnTo>
                      <a:pt x="1765300" y="0"/>
                    </a:lnTo>
                    <a:close/>
                  </a:path>
                </a:pathLst>
              </a:custGeom>
              <a:solidFill>
                <a:schemeClr val="bg1">
                  <a:alpha val="59000"/>
                </a:schemeClr>
              </a:solidFill>
              <a:ln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31" name="任意多边形: 形状 59"/>
              <p:cNvSpPr/>
              <p:nvPr/>
            </p:nvSpPr>
            <p:spPr>
              <a:xfrm>
                <a:off x="8586" y="4665"/>
                <a:ext cx="1403" cy="4219"/>
              </a:xfrm>
              <a:custGeom>
                <a:avLst/>
                <a:gdLst>
                  <a:gd name="connsiteX0" fmla="*/ 1765300 w 1905000"/>
                  <a:gd name="connsiteY0" fmla="*/ 0 h 5721350"/>
                  <a:gd name="connsiteX1" fmla="*/ 0 w 1905000"/>
                  <a:gd name="connsiteY1" fmla="*/ 1549400 h 5721350"/>
                  <a:gd name="connsiteX2" fmla="*/ 38100 w 1905000"/>
                  <a:gd name="connsiteY2" fmla="*/ 1911350 h 5721350"/>
                  <a:gd name="connsiteX3" fmla="*/ 76200 w 1905000"/>
                  <a:gd name="connsiteY3" fmla="*/ 5721350 h 5721350"/>
                  <a:gd name="connsiteX4" fmla="*/ 1676400 w 1905000"/>
                  <a:gd name="connsiteY4" fmla="*/ 5683250 h 5721350"/>
                  <a:gd name="connsiteX5" fmla="*/ 1835150 w 1905000"/>
                  <a:gd name="connsiteY5" fmla="*/ 5105400 h 5721350"/>
                  <a:gd name="connsiteX6" fmla="*/ 1905000 w 1905000"/>
                  <a:gd name="connsiteY6" fmla="*/ 4502150 h 5721350"/>
                  <a:gd name="connsiteX7" fmla="*/ 1885950 w 1905000"/>
                  <a:gd name="connsiteY7" fmla="*/ 762000 h 5721350"/>
                  <a:gd name="connsiteX8" fmla="*/ 1866900 w 1905000"/>
                  <a:gd name="connsiteY8" fmla="*/ 260350 h 5721350"/>
                  <a:gd name="connsiteX9" fmla="*/ 1765300 w 1905000"/>
                  <a:gd name="connsiteY9" fmla="*/ 0 h 572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00" h="5721350">
                    <a:moveTo>
                      <a:pt x="1765300" y="0"/>
                    </a:moveTo>
                    <a:lnTo>
                      <a:pt x="0" y="1549400"/>
                    </a:lnTo>
                    <a:lnTo>
                      <a:pt x="38100" y="1911350"/>
                    </a:lnTo>
                    <a:lnTo>
                      <a:pt x="76200" y="5721350"/>
                    </a:lnTo>
                    <a:lnTo>
                      <a:pt x="1676400" y="5683250"/>
                    </a:lnTo>
                    <a:lnTo>
                      <a:pt x="1835150" y="5105400"/>
                    </a:lnTo>
                    <a:lnTo>
                      <a:pt x="1905000" y="4502150"/>
                    </a:lnTo>
                    <a:lnTo>
                      <a:pt x="1885950" y="762000"/>
                    </a:lnTo>
                    <a:lnTo>
                      <a:pt x="1866900" y="260350"/>
                    </a:lnTo>
                    <a:lnTo>
                      <a:pt x="1765300" y="0"/>
                    </a:lnTo>
                    <a:close/>
                  </a:path>
                </a:pathLst>
              </a:custGeom>
              <a:solidFill>
                <a:schemeClr val="bg1">
                  <a:alpha val="59000"/>
                </a:schemeClr>
              </a:solidFill>
              <a:ln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5" name="任意多边形: 形状 32"/>
              <p:cNvSpPr/>
              <p:nvPr/>
            </p:nvSpPr>
            <p:spPr>
              <a:xfrm>
                <a:off x="8927" y="233"/>
                <a:ext cx="1461" cy="4387"/>
              </a:xfrm>
              <a:custGeom>
                <a:avLst/>
                <a:gdLst>
                  <a:gd name="connsiteX0" fmla="*/ 1765300 w 1905000"/>
                  <a:gd name="connsiteY0" fmla="*/ 0 h 5721350"/>
                  <a:gd name="connsiteX1" fmla="*/ 0 w 1905000"/>
                  <a:gd name="connsiteY1" fmla="*/ 1549400 h 5721350"/>
                  <a:gd name="connsiteX2" fmla="*/ 38100 w 1905000"/>
                  <a:gd name="connsiteY2" fmla="*/ 1911350 h 5721350"/>
                  <a:gd name="connsiteX3" fmla="*/ 76200 w 1905000"/>
                  <a:gd name="connsiteY3" fmla="*/ 5721350 h 5721350"/>
                  <a:gd name="connsiteX4" fmla="*/ 1676400 w 1905000"/>
                  <a:gd name="connsiteY4" fmla="*/ 5683250 h 5721350"/>
                  <a:gd name="connsiteX5" fmla="*/ 1835150 w 1905000"/>
                  <a:gd name="connsiteY5" fmla="*/ 5105400 h 5721350"/>
                  <a:gd name="connsiteX6" fmla="*/ 1905000 w 1905000"/>
                  <a:gd name="connsiteY6" fmla="*/ 4502150 h 5721350"/>
                  <a:gd name="connsiteX7" fmla="*/ 1885950 w 1905000"/>
                  <a:gd name="connsiteY7" fmla="*/ 762000 h 5721350"/>
                  <a:gd name="connsiteX8" fmla="*/ 1866900 w 1905000"/>
                  <a:gd name="connsiteY8" fmla="*/ 260350 h 5721350"/>
                  <a:gd name="connsiteX9" fmla="*/ 1765300 w 1905000"/>
                  <a:gd name="connsiteY9" fmla="*/ 0 h 572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00" h="5721350">
                    <a:moveTo>
                      <a:pt x="1765300" y="0"/>
                    </a:moveTo>
                    <a:lnTo>
                      <a:pt x="0" y="1549400"/>
                    </a:lnTo>
                    <a:lnTo>
                      <a:pt x="38100" y="1911350"/>
                    </a:lnTo>
                    <a:lnTo>
                      <a:pt x="76200" y="5721350"/>
                    </a:lnTo>
                    <a:lnTo>
                      <a:pt x="1676400" y="5683250"/>
                    </a:lnTo>
                    <a:lnTo>
                      <a:pt x="1835150" y="5105400"/>
                    </a:lnTo>
                    <a:lnTo>
                      <a:pt x="1905000" y="4502150"/>
                    </a:lnTo>
                    <a:lnTo>
                      <a:pt x="1885950" y="762000"/>
                    </a:lnTo>
                    <a:lnTo>
                      <a:pt x="1866900" y="260350"/>
                    </a:lnTo>
                    <a:lnTo>
                      <a:pt x="1765300" y="0"/>
                    </a:lnTo>
                    <a:close/>
                  </a:path>
                </a:pathLst>
              </a:custGeom>
              <a:solidFill>
                <a:schemeClr val="bg1">
                  <a:alpha val="59000"/>
                </a:schemeClr>
              </a:solidFill>
              <a:ln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" name="任意多边形: 形状 54"/>
              <p:cNvSpPr/>
              <p:nvPr/>
            </p:nvSpPr>
            <p:spPr>
              <a:xfrm>
                <a:off x="13778" y="-9"/>
                <a:ext cx="1434" cy="4308"/>
              </a:xfrm>
              <a:custGeom>
                <a:avLst/>
                <a:gdLst>
                  <a:gd name="connsiteX0" fmla="*/ 1765300 w 1905000"/>
                  <a:gd name="connsiteY0" fmla="*/ 0 h 5721350"/>
                  <a:gd name="connsiteX1" fmla="*/ 0 w 1905000"/>
                  <a:gd name="connsiteY1" fmla="*/ 1549400 h 5721350"/>
                  <a:gd name="connsiteX2" fmla="*/ 38100 w 1905000"/>
                  <a:gd name="connsiteY2" fmla="*/ 1911350 h 5721350"/>
                  <a:gd name="connsiteX3" fmla="*/ 76200 w 1905000"/>
                  <a:gd name="connsiteY3" fmla="*/ 5721350 h 5721350"/>
                  <a:gd name="connsiteX4" fmla="*/ 1676400 w 1905000"/>
                  <a:gd name="connsiteY4" fmla="*/ 5683250 h 5721350"/>
                  <a:gd name="connsiteX5" fmla="*/ 1835150 w 1905000"/>
                  <a:gd name="connsiteY5" fmla="*/ 5105400 h 5721350"/>
                  <a:gd name="connsiteX6" fmla="*/ 1905000 w 1905000"/>
                  <a:gd name="connsiteY6" fmla="*/ 4502150 h 5721350"/>
                  <a:gd name="connsiteX7" fmla="*/ 1885950 w 1905000"/>
                  <a:gd name="connsiteY7" fmla="*/ 762000 h 5721350"/>
                  <a:gd name="connsiteX8" fmla="*/ 1866900 w 1905000"/>
                  <a:gd name="connsiteY8" fmla="*/ 260350 h 5721350"/>
                  <a:gd name="connsiteX9" fmla="*/ 1765300 w 1905000"/>
                  <a:gd name="connsiteY9" fmla="*/ 0 h 572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00" h="5721350">
                    <a:moveTo>
                      <a:pt x="1765300" y="0"/>
                    </a:moveTo>
                    <a:lnTo>
                      <a:pt x="0" y="1549400"/>
                    </a:lnTo>
                    <a:lnTo>
                      <a:pt x="38100" y="1911350"/>
                    </a:lnTo>
                    <a:lnTo>
                      <a:pt x="76200" y="5721350"/>
                    </a:lnTo>
                    <a:lnTo>
                      <a:pt x="1676400" y="5683250"/>
                    </a:lnTo>
                    <a:lnTo>
                      <a:pt x="1835150" y="5105400"/>
                    </a:lnTo>
                    <a:lnTo>
                      <a:pt x="1905000" y="4502150"/>
                    </a:lnTo>
                    <a:lnTo>
                      <a:pt x="1885950" y="762000"/>
                    </a:lnTo>
                    <a:lnTo>
                      <a:pt x="1866900" y="260350"/>
                    </a:lnTo>
                    <a:lnTo>
                      <a:pt x="1765300" y="0"/>
                    </a:lnTo>
                    <a:close/>
                  </a:path>
                </a:pathLst>
              </a:custGeom>
              <a:solidFill>
                <a:schemeClr val="bg1">
                  <a:alpha val="59000"/>
                </a:schemeClr>
              </a:solidFill>
              <a:ln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7" name="任意多边形 36"/>
            <p:cNvSpPr/>
            <p:nvPr/>
          </p:nvSpPr>
          <p:spPr>
            <a:xfrm>
              <a:off x="9526" y="545"/>
              <a:ext cx="482" cy="1049"/>
            </a:xfrm>
            <a:custGeom>
              <a:avLst/>
              <a:gdLst>
                <a:gd name="connsiteX0" fmla="*/ 741 w 838"/>
                <a:gd name="connsiteY0" fmla="*/ 0 h 1820"/>
                <a:gd name="connsiteX1" fmla="*/ 52 w 838"/>
                <a:gd name="connsiteY1" fmla="*/ 585 h 1820"/>
                <a:gd name="connsiteX2" fmla="*/ 97 w 838"/>
                <a:gd name="connsiteY2" fmla="*/ 949 h 1820"/>
                <a:gd name="connsiteX3" fmla="*/ 0 w 838"/>
                <a:gd name="connsiteY3" fmla="*/ 975 h 1820"/>
                <a:gd name="connsiteX4" fmla="*/ 19 w 838"/>
                <a:gd name="connsiteY4" fmla="*/ 1170 h 1820"/>
                <a:gd name="connsiteX5" fmla="*/ 32 w 838"/>
                <a:gd name="connsiteY5" fmla="*/ 1618 h 1820"/>
                <a:gd name="connsiteX6" fmla="*/ 149 w 838"/>
                <a:gd name="connsiteY6" fmla="*/ 1618 h 1820"/>
                <a:gd name="connsiteX7" fmla="*/ 208 w 838"/>
                <a:gd name="connsiteY7" fmla="*/ 1631 h 1820"/>
                <a:gd name="connsiteX8" fmla="*/ 214 w 838"/>
                <a:gd name="connsiteY8" fmla="*/ 1761 h 1820"/>
                <a:gd name="connsiteX9" fmla="*/ 370 w 838"/>
                <a:gd name="connsiteY9" fmla="*/ 1722 h 1820"/>
                <a:gd name="connsiteX10" fmla="*/ 390 w 838"/>
                <a:gd name="connsiteY10" fmla="*/ 1807 h 1820"/>
                <a:gd name="connsiteX11" fmla="*/ 682 w 838"/>
                <a:gd name="connsiteY11" fmla="*/ 1774 h 1820"/>
                <a:gd name="connsiteX12" fmla="*/ 695 w 838"/>
                <a:gd name="connsiteY12" fmla="*/ 1735 h 1820"/>
                <a:gd name="connsiteX13" fmla="*/ 760 w 838"/>
                <a:gd name="connsiteY13" fmla="*/ 1820 h 1820"/>
                <a:gd name="connsiteX14" fmla="*/ 825 w 838"/>
                <a:gd name="connsiteY14" fmla="*/ 1813 h 1820"/>
                <a:gd name="connsiteX15" fmla="*/ 838 w 838"/>
                <a:gd name="connsiteY15" fmla="*/ 1716 h 1820"/>
                <a:gd name="connsiteX16" fmla="*/ 838 w 838"/>
                <a:gd name="connsiteY16" fmla="*/ 936 h 1820"/>
                <a:gd name="connsiteX17" fmla="*/ 799 w 838"/>
                <a:gd name="connsiteY17" fmla="*/ 331 h 1820"/>
                <a:gd name="connsiteX18" fmla="*/ 788 w 838"/>
                <a:gd name="connsiteY18" fmla="*/ 206 h 1820"/>
                <a:gd name="connsiteX19" fmla="*/ 770 w 838"/>
                <a:gd name="connsiteY19" fmla="*/ 106 h 1820"/>
                <a:gd name="connsiteX20" fmla="*/ 741 w 838"/>
                <a:gd name="connsiteY20" fmla="*/ 0 h 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8" h="1820">
                  <a:moveTo>
                    <a:pt x="741" y="0"/>
                  </a:moveTo>
                  <a:lnTo>
                    <a:pt x="52" y="585"/>
                  </a:lnTo>
                  <a:lnTo>
                    <a:pt x="97" y="949"/>
                  </a:lnTo>
                  <a:lnTo>
                    <a:pt x="0" y="975"/>
                  </a:lnTo>
                  <a:lnTo>
                    <a:pt x="19" y="1170"/>
                  </a:lnTo>
                  <a:lnTo>
                    <a:pt x="32" y="1618"/>
                  </a:lnTo>
                  <a:lnTo>
                    <a:pt x="149" y="1618"/>
                  </a:lnTo>
                  <a:lnTo>
                    <a:pt x="208" y="1631"/>
                  </a:lnTo>
                  <a:lnTo>
                    <a:pt x="214" y="1761"/>
                  </a:lnTo>
                  <a:lnTo>
                    <a:pt x="370" y="1722"/>
                  </a:lnTo>
                  <a:lnTo>
                    <a:pt x="390" y="1807"/>
                  </a:lnTo>
                  <a:lnTo>
                    <a:pt x="682" y="1774"/>
                  </a:lnTo>
                  <a:lnTo>
                    <a:pt x="695" y="1735"/>
                  </a:lnTo>
                  <a:lnTo>
                    <a:pt x="760" y="1820"/>
                  </a:lnTo>
                  <a:lnTo>
                    <a:pt x="825" y="1813"/>
                  </a:lnTo>
                  <a:lnTo>
                    <a:pt x="838" y="1716"/>
                  </a:lnTo>
                  <a:lnTo>
                    <a:pt x="838" y="936"/>
                  </a:lnTo>
                  <a:lnTo>
                    <a:pt x="799" y="331"/>
                  </a:lnTo>
                  <a:lnTo>
                    <a:pt x="788" y="206"/>
                  </a:lnTo>
                  <a:lnTo>
                    <a:pt x="770" y="106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C00000">
                <a:alpha val="17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11820" y="374"/>
              <a:ext cx="453" cy="1024"/>
            </a:xfrm>
            <a:custGeom>
              <a:avLst/>
              <a:gdLst>
                <a:gd name="connisteX0" fmla="*/ 602615 w 697230"/>
                <a:gd name="connsiteY0" fmla="*/ 0 h 1575435"/>
                <a:gd name="connisteX1" fmla="*/ 3810 w 697230"/>
                <a:gd name="connsiteY1" fmla="*/ 516255 h 1575435"/>
                <a:gd name="connisteX2" fmla="*/ 0 w 697230"/>
                <a:gd name="connsiteY2" fmla="*/ 825500 h 1575435"/>
                <a:gd name="connisteX3" fmla="*/ 41275 w 697230"/>
                <a:gd name="connsiteY3" fmla="*/ 825500 h 1575435"/>
                <a:gd name="connisteX4" fmla="*/ 57785 w 697230"/>
                <a:gd name="connsiteY4" fmla="*/ 1443355 h 1575435"/>
                <a:gd name="connisteX5" fmla="*/ 115570 w 697230"/>
                <a:gd name="connsiteY5" fmla="*/ 1431290 h 1575435"/>
                <a:gd name="connisteX6" fmla="*/ 123825 w 697230"/>
                <a:gd name="connsiteY6" fmla="*/ 1530350 h 1575435"/>
                <a:gd name="connisteX7" fmla="*/ 177165 w 697230"/>
                <a:gd name="connsiteY7" fmla="*/ 1530350 h 1575435"/>
                <a:gd name="connisteX8" fmla="*/ 177165 w 697230"/>
                <a:gd name="connsiteY8" fmla="*/ 1501140 h 1575435"/>
                <a:gd name="connisteX9" fmla="*/ 226695 w 697230"/>
                <a:gd name="connsiteY9" fmla="*/ 1497330 h 1575435"/>
                <a:gd name="connisteX10" fmla="*/ 226695 w 697230"/>
                <a:gd name="connsiteY10" fmla="*/ 1530350 h 1575435"/>
                <a:gd name="connisteX11" fmla="*/ 338455 w 697230"/>
                <a:gd name="connsiteY11" fmla="*/ 1542415 h 1575435"/>
                <a:gd name="connisteX12" fmla="*/ 334010 w 697230"/>
                <a:gd name="connsiteY12" fmla="*/ 1571625 h 1575435"/>
                <a:gd name="connisteX13" fmla="*/ 561340 w 697230"/>
                <a:gd name="connsiteY13" fmla="*/ 1575435 h 1575435"/>
                <a:gd name="connisteX14" fmla="*/ 561340 w 697230"/>
                <a:gd name="connsiteY14" fmla="*/ 1517650 h 1575435"/>
                <a:gd name="connisteX15" fmla="*/ 602615 w 697230"/>
                <a:gd name="connsiteY15" fmla="*/ 1563370 h 1575435"/>
                <a:gd name="connisteX16" fmla="*/ 697230 w 697230"/>
                <a:gd name="connsiteY16" fmla="*/ 1505585 h 1575435"/>
                <a:gd name="connisteX17" fmla="*/ 680720 w 697230"/>
                <a:gd name="connsiteY17" fmla="*/ 747395 h 1575435"/>
                <a:gd name="connisteX18" fmla="*/ 635635 w 697230"/>
                <a:gd name="connsiteY18" fmla="*/ 268605 h 1575435"/>
                <a:gd name="connisteX19" fmla="*/ 602615 w 697230"/>
                <a:gd name="connsiteY19" fmla="*/ 0 h 157543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</a:cxnLst>
              <a:rect l="l" t="t" r="r" b="b"/>
              <a:pathLst>
                <a:path w="697230" h="1575435">
                  <a:moveTo>
                    <a:pt x="602615" y="0"/>
                  </a:moveTo>
                  <a:lnTo>
                    <a:pt x="3810" y="516255"/>
                  </a:lnTo>
                  <a:lnTo>
                    <a:pt x="0" y="825500"/>
                  </a:lnTo>
                  <a:lnTo>
                    <a:pt x="41275" y="825500"/>
                  </a:lnTo>
                  <a:lnTo>
                    <a:pt x="57785" y="1443355"/>
                  </a:lnTo>
                  <a:lnTo>
                    <a:pt x="115570" y="1431290"/>
                  </a:lnTo>
                  <a:lnTo>
                    <a:pt x="123825" y="1530350"/>
                  </a:lnTo>
                  <a:lnTo>
                    <a:pt x="177165" y="1530350"/>
                  </a:lnTo>
                  <a:lnTo>
                    <a:pt x="177165" y="1501140"/>
                  </a:lnTo>
                  <a:lnTo>
                    <a:pt x="226695" y="1497330"/>
                  </a:lnTo>
                  <a:lnTo>
                    <a:pt x="226695" y="1530350"/>
                  </a:lnTo>
                  <a:lnTo>
                    <a:pt x="338455" y="1542415"/>
                  </a:lnTo>
                  <a:lnTo>
                    <a:pt x="334010" y="1571625"/>
                  </a:lnTo>
                  <a:lnTo>
                    <a:pt x="561340" y="1575435"/>
                  </a:lnTo>
                  <a:lnTo>
                    <a:pt x="561340" y="1517650"/>
                  </a:lnTo>
                  <a:lnTo>
                    <a:pt x="602615" y="1563370"/>
                  </a:lnTo>
                  <a:lnTo>
                    <a:pt x="697230" y="1505585"/>
                  </a:lnTo>
                  <a:lnTo>
                    <a:pt x="680720" y="747395"/>
                  </a:lnTo>
                  <a:lnTo>
                    <a:pt x="635635" y="268605"/>
                  </a:lnTo>
                  <a:lnTo>
                    <a:pt x="602615" y="0"/>
                  </a:lnTo>
                  <a:close/>
                </a:path>
              </a:pathLst>
            </a:custGeom>
            <a:solidFill>
              <a:srgbClr val="C00000">
                <a:alpha val="17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14473" y="237"/>
              <a:ext cx="445" cy="1188"/>
            </a:xfrm>
            <a:custGeom>
              <a:avLst/>
              <a:gdLst>
                <a:gd name="connisteX0" fmla="*/ 495300 w 576580"/>
                <a:gd name="connsiteY0" fmla="*/ 0 h 1537970"/>
                <a:gd name="connisteX1" fmla="*/ 0 w 576580"/>
                <a:gd name="connsiteY1" fmla="*/ 448945 h 1537970"/>
                <a:gd name="connisteX2" fmla="*/ 6350 w 576580"/>
                <a:gd name="connsiteY2" fmla="*/ 523875 h 1537970"/>
                <a:gd name="connisteX3" fmla="*/ 14605 w 576580"/>
                <a:gd name="connsiteY3" fmla="*/ 704850 h 1537970"/>
                <a:gd name="connisteX4" fmla="*/ 40005 w 576580"/>
                <a:gd name="connsiteY4" fmla="*/ 711200 h 1537970"/>
                <a:gd name="connisteX5" fmla="*/ 41275 w 576580"/>
                <a:gd name="connsiteY5" fmla="*/ 990600 h 1537970"/>
                <a:gd name="connisteX6" fmla="*/ 47625 w 576580"/>
                <a:gd name="connsiteY6" fmla="*/ 1537970 h 1537970"/>
                <a:gd name="connisteX7" fmla="*/ 103505 w 576580"/>
                <a:gd name="connsiteY7" fmla="*/ 1536700 h 1537970"/>
                <a:gd name="connisteX8" fmla="*/ 107950 w 576580"/>
                <a:gd name="connsiteY8" fmla="*/ 1428750 h 1537970"/>
                <a:gd name="connisteX9" fmla="*/ 125730 w 576580"/>
                <a:gd name="connsiteY9" fmla="*/ 1388745 h 1537970"/>
                <a:gd name="connisteX10" fmla="*/ 127000 w 576580"/>
                <a:gd name="connsiteY10" fmla="*/ 1355725 h 1537970"/>
                <a:gd name="connisteX11" fmla="*/ 100330 w 576580"/>
                <a:gd name="connsiteY11" fmla="*/ 1353820 h 1537970"/>
                <a:gd name="connisteX12" fmla="*/ 116205 w 576580"/>
                <a:gd name="connsiteY12" fmla="*/ 1327150 h 1537970"/>
                <a:gd name="connisteX13" fmla="*/ 361950 w 576580"/>
                <a:gd name="connsiteY13" fmla="*/ 1320800 h 1537970"/>
                <a:gd name="connisteX14" fmla="*/ 360680 w 576580"/>
                <a:gd name="connsiteY14" fmla="*/ 1355725 h 1537970"/>
                <a:gd name="connisteX15" fmla="*/ 373380 w 576580"/>
                <a:gd name="connsiteY15" fmla="*/ 1355725 h 1537970"/>
                <a:gd name="connisteX16" fmla="*/ 382905 w 576580"/>
                <a:gd name="connsiteY16" fmla="*/ 1365250 h 1537970"/>
                <a:gd name="connisteX17" fmla="*/ 396875 w 576580"/>
                <a:gd name="connsiteY17" fmla="*/ 1366520 h 1537970"/>
                <a:gd name="connisteX18" fmla="*/ 396875 w 576580"/>
                <a:gd name="connsiteY18" fmla="*/ 1349375 h 1537970"/>
                <a:gd name="connisteX19" fmla="*/ 434975 w 576580"/>
                <a:gd name="connsiteY19" fmla="*/ 1347470 h 1537970"/>
                <a:gd name="connisteX20" fmla="*/ 438150 w 576580"/>
                <a:gd name="connsiteY20" fmla="*/ 1322070 h 1537970"/>
                <a:gd name="connisteX21" fmla="*/ 495300 w 576580"/>
                <a:gd name="connsiteY21" fmla="*/ 1320800 h 1537970"/>
                <a:gd name="connisteX22" fmla="*/ 501650 w 576580"/>
                <a:gd name="connsiteY22" fmla="*/ 1336675 h 1537970"/>
                <a:gd name="connisteX23" fmla="*/ 576580 w 576580"/>
                <a:gd name="connsiteY23" fmla="*/ 1330325 h 1537970"/>
                <a:gd name="connisteX24" fmla="*/ 558800 w 576580"/>
                <a:gd name="connsiteY24" fmla="*/ 628650 h 1537970"/>
                <a:gd name="connisteX25" fmla="*/ 544830 w 576580"/>
                <a:gd name="connsiteY25" fmla="*/ 369570 h 1537970"/>
                <a:gd name="connisteX26" fmla="*/ 506730 w 576580"/>
                <a:gd name="connsiteY26" fmla="*/ 118745 h 1537970"/>
                <a:gd name="connisteX27" fmla="*/ 495300 w 576580"/>
                <a:gd name="connsiteY27" fmla="*/ 0 h 15379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576580" h="1537970">
                  <a:moveTo>
                    <a:pt x="495300" y="0"/>
                  </a:moveTo>
                  <a:lnTo>
                    <a:pt x="0" y="448945"/>
                  </a:lnTo>
                  <a:lnTo>
                    <a:pt x="6350" y="523875"/>
                  </a:lnTo>
                  <a:lnTo>
                    <a:pt x="14605" y="704850"/>
                  </a:lnTo>
                  <a:lnTo>
                    <a:pt x="40005" y="711200"/>
                  </a:lnTo>
                  <a:lnTo>
                    <a:pt x="41275" y="990600"/>
                  </a:lnTo>
                  <a:lnTo>
                    <a:pt x="47625" y="1537970"/>
                  </a:lnTo>
                  <a:lnTo>
                    <a:pt x="103505" y="1536700"/>
                  </a:lnTo>
                  <a:lnTo>
                    <a:pt x="107950" y="1428750"/>
                  </a:lnTo>
                  <a:lnTo>
                    <a:pt x="125730" y="1388745"/>
                  </a:lnTo>
                  <a:lnTo>
                    <a:pt x="127000" y="1355725"/>
                  </a:lnTo>
                  <a:lnTo>
                    <a:pt x="100330" y="1353820"/>
                  </a:lnTo>
                  <a:lnTo>
                    <a:pt x="116205" y="1327150"/>
                  </a:lnTo>
                  <a:lnTo>
                    <a:pt x="361950" y="1320800"/>
                  </a:lnTo>
                  <a:lnTo>
                    <a:pt x="360680" y="1355725"/>
                  </a:lnTo>
                  <a:lnTo>
                    <a:pt x="373380" y="1355725"/>
                  </a:lnTo>
                  <a:lnTo>
                    <a:pt x="382905" y="1365250"/>
                  </a:lnTo>
                  <a:lnTo>
                    <a:pt x="396875" y="1366520"/>
                  </a:lnTo>
                  <a:lnTo>
                    <a:pt x="396875" y="1349375"/>
                  </a:lnTo>
                  <a:lnTo>
                    <a:pt x="434975" y="1347470"/>
                  </a:lnTo>
                  <a:lnTo>
                    <a:pt x="438150" y="1322070"/>
                  </a:lnTo>
                  <a:lnTo>
                    <a:pt x="495300" y="1320800"/>
                  </a:lnTo>
                  <a:lnTo>
                    <a:pt x="501650" y="1336675"/>
                  </a:lnTo>
                  <a:lnTo>
                    <a:pt x="576580" y="1330325"/>
                  </a:lnTo>
                  <a:lnTo>
                    <a:pt x="558800" y="628650"/>
                  </a:lnTo>
                  <a:lnTo>
                    <a:pt x="544830" y="369570"/>
                  </a:lnTo>
                  <a:lnTo>
                    <a:pt x="506730" y="118745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C00000">
                <a:alpha val="17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9222" y="4956"/>
              <a:ext cx="433" cy="951"/>
            </a:xfrm>
            <a:custGeom>
              <a:avLst/>
              <a:gdLst>
                <a:gd name="connisteX0" fmla="*/ 487045 w 577850"/>
                <a:gd name="connsiteY0" fmla="*/ 0 h 1267460"/>
                <a:gd name="connisteX1" fmla="*/ 0 w 577850"/>
                <a:gd name="connsiteY1" fmla="*/ 441960 h 1267460"/>
                <a:gd name="connisteX2" fmla="*/ 12065 w 577850"/>
                <a:gd name="connsiteY2" fmla="*/ 693420 h 1267460"/>
                <a:gd name="connisteX3" fmla="*/ 41275 w 577850"/>
                <a:gd name="connsiteY3" fmla="*/ 726440 h 1267460"/>
                <a:gd name="connisteX4" fmla="*/ 36830 w 577850"/>
                <a:gd name="connsiteY4" fmla="*/ 1250950 h 1267460"/>
                <a:gd name="connisteX5" fmla="*/ 107315 w 577850"/>
                <a:gd name="connsiteY5" fmla="*/ 1267460 h 1267460"/>
                <a:gd name="connisteX6" fmla="*/ 115570 w 577850"/>
                <a:gd name="connsiteY6" fmla="*/ 1250950 h 1267460"/>
                <a:gd name="connisteX7" fmla="*/ 173355 w 577850"/>
                <a:gd name="connsiteY7" fmla="*/ 1238250 h 1267460"/>
                <a:gd name="connisteX8" fmla="*/ 173355 w 577850"/>
                <a:gd name="connsiteY8" fmla="*/ 1205230 h 1267460"/>
                <a:gd name="connisteX9" fmla="*/ 140335 w 577850"/>
                <a:gd name="connsiteY9" fmla="*/ 1188720 h 1267460"/>
                <a:gd name="connisteX10" fmla="*/ 201930 w 577850"/>
                <a:gd name="connsiteY10" fmla="*/ 1184910 h 1267460"/>
                <a:gd name="connisteX11" fmla="*/ 239395 w 577850"/>
                <a:gd name="connsiteY11" fmla="*/ 1176655 h 1267460"/>
                <a:gd name="connisteX12" fmla="*/ 243205 w 577850"/>
                <a:gd name="connsiteY12" fmla="*/ 1130935 h 1267460"/>
                <a:gd name="connisteX13" fmla="*/ 297180 w 577850"/>
                <a:gd name="connsiteY13" fmla="*/ 1094105 h 1267460"/>
                <a:gd name="connisteX14" fmla="*/ 288925 w 577850"/>
                <a:gd name="connsiteY14" fmla="*/ 1160145 h 1267460"/>
                <a:gd name="connisteX15" fmla="*/ 264160 w 577850"/>
                <a:gd name="connsiteY15" fmla="*/ 1196975 h 1267460"/>
                <a:gd name="connisteX16" fmla="*/ 297180 w 577850"/>
                <a:gd name="connsiteY16" fmla="*/ 1196975 h 1267460"/>
                <a:gd name="connisteX17" fmla="*/ 288925 w 577850"/>
                <a:gd name="connsiteY17" fmla="*/ 1226185 h 1267460"/>
                <a:gd name="connisteX18" fmla="*/ 573405 w 577850"/>
                <a:gd name="connsiteY18" fmla="*/ 1213485 h 1267460"/>
                <a:gd name="connisteX19" fmla="*/ 577850 w 577850"/>
                <a:gd name="connsiteY19" fmla="*/ 1147445 h 1267460"/>
                <a:gd name="connisteX20" fmla="*/ 540385 w 577850"/>
                <a:gd name="connsiteY20" fmla="*/ 309880 h 1267460"/>
                <a:gd name="connisteX21" fmla="*/ 487045 w 577850"/>
                <a:gd name="connsiteY21" fmla="*/ 0 h 12674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</a:cxnLst>
              <a:rect l="l" t="t" r="r" b="b"/>
              <a:pathLst>
                <a:path w="577850" h="1267460">
                  <a:moveTo>
                    <a:pt x="487045" y="0"/>
                  </a:moveTo>
                  <a:lnTo>
                    <a:pt x="0" y="441960"/>
                  </a:lnTo>
                  <a:lnTo>
                    <a:pt x="12065" y="693420"/>
                  </a:lnTo>
                  <a:lnTo>
                    <a:pt x="41275" y="726440"/>
                  </a:lnTo>
                  <a:lnTo>
                    <a:pt x="36830" y="1250950"/>
                  </a:lnTo>
                  <a:lnTo>
                    <a:pt x="107315" y="1267460"/>
                  </a:lnTo>
                  <a:lnTo>
                    <a:pt x="115570" y="1250950"/>
                  </a:lnTo>
                  <a:lnTo>
                    <a:pt x="173355" y="1238250"/>
                  </a:lnTo>
                  <a:lnTo>
                    <a:pt x="173355" y="1205230"/>
                  </a:lnTo>
                  <a:lnTo>
                    <a:pt x="140335" y="1188720"/>
                  </a:lnTo>
                  <a:lnTo>
                    <a:pt x="201930" y="1184910"/>
                  </a:lnTo>
                  <a:lnTo>
                    <a:pt x="239395" y="1176655"/>
                  </a:lnTo>
                  <a:lnTo>
                    <a:pt x="243205" y="1130935"/>
                  </a:lnTo>
                  <a:lnTo>
                    <a:pt x="297180" y="1094105"/>
                  </a:lnTo>
                  <a:lnTo>
                    <a:pt x="288925" y="1160145"/>
                  </a:lnTo>
                  <a:lnTo>
                    <a:pt x="264160" y="1196975"/>
                  </a:lnTo>
                  <a:lnTo>
                    <a:pt x="297180" y="1196975"/>
                  </a:lnTo>
                  <a:lnTo>
                    <a:pt x="288925" y="1226185"/>
                  </a:lnTo>
                  <a:lnTo>
                    <a:pt x="573405" y="1213485"/>
                  </a:lnTo>
                  <a:lnTo>
                    <a:pt x="577850" y="1147445"/>
                  </a:lnTo>
                  <a:lnTo>
                    <a:pt x="540385" y="309880"/>
                  </a:lnTo>
                  <a:lnTo>
                    <a:pt x="487045" y="0"/>
                  </a:lnTo>
                  <a:close/>
                </a:path>
              </a:pathLst>
            </a:custGeom>
            <a:solidFill>
              <a:srgbClr val="C00000">
                <a:alpha val="17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53" name="任意多边形 52"/>
            <p:cNvSpPr/>
            <p:nvPr/>
          </p:nvSpPr>
          <p:spPr>
            <a:xfrm>
              <a:off x="11908" y="4882"/>
              <a:ext cx="440" cy="954"/>
            </a:xfrm>
            <a:custGeom>
              <a:avLst/>
              <a:gdLst>
                <a:gd name="connisteX0" fmla="*/ 491490 w 574040"/>
                <a:gd name="connsiteY0" fmla="*/ 0 h 1246505"/>
                <a:gd name="connisteX1" fmla="*/ 4445 w 574040"/>
                <a:gd name="connsiteY1" fmla="*/ 424815 h 1246505"/>
                <a:gd name="connisteX2" fmla="*/ 0 w 574040"/>
                <a:gd name="connsiteY2" fmla="*/ 697230 h 1246505"/>
                <a:gd name="connisteX3" fmla="*/ 37465 w 574040"/>
                <a:gd name="connsiteY3" fmla="*/ 730250 h 1246505"/>
                <a:gd name="connisteX4" fmla="*/ 33020 w 574040"/>
                <a:gd name="connsiteY4" fmla="*/ 1122680 h 1246505"/>
                <a:gd name="connisteX5" fmla="*/ 74295 w 574040"/>
                <a:gd name="connsiteY5" fmla="*/ 1126490 h 1246505"/>
                <a:gd name="connisteX6" fmla="*/ 120015 w 574040"/>
                <a:gd name="connsiteY6" fmla="*/ 1122680 h 1246505"/>
                <a:gd name="connisteX7" fmla="*/ 169545 w 574040"/>
                <a:gd name="connsiteY7" fmla="*/ 1106170 h 1246505"/>
                <a:gd name="connisteX8" fmla="*/ 181610 w 574040"/>
                <a:gd name="connsiteY8" fmla="*/ 1126490 h 1246505"/>
                <a:gd name="connisteX9" fmla="*/ 264160 w 574040"/>
                <a:gd name="connsiteY9" fmla="*/ 1097915 h 1246505"/>
                <a:gd name="connisteX10" fmla="*/ 264160 w 574040"/>
                <a:gd name="connsiteY10" fmla="*/ 1143000 h 1246505"/>
                <a:gd name="connisteX11" fmla="*/ 260350 w 574040"/>
                <a:gd name="connsiteY11" fmla="*/ 1151255 h 1246505"/>
                <a:gd name="connisteX12" fmla="*/ 247650 w 574040"/>
                <a:gd name="connsiteY12" fmla="*/ 1200785 h 1246505"/>
                <a:gd name="connisteX13" fmla="*/ 425450 w 574040"/>
                <a:gd name="connsiteY13" fmla="*/ 1213485 h 1246505"/>
                <a:gd name="connisteX14" fmla="*/ 450215 w 574040"/>
                <a:gd name="connsiteY14" fmla="*/ 1238250 h 1246505"/>
                <a:gd name="connisteX15" fmla="*/ 574040 w 574040"/>
                <a:gd name="connsiteY15" fmla="*/ 1246505 h 1246505"/>
                <a:gd name="connisteX16" fmla="*/ 541020 w 574040"/>
                <a:gd name="connsiteY16" fmla="*/ 478790 h 1246505"/>
                <a:gd name="connisteX17" fmla="*/ 491490 w 574040"/>
                <a:gd name="connsiteY17" fmla="*/ 0 h 124650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</a:cxnLst>
              <a:rect l="l" t="t" r="r" b="b"/>
              <a:pathLst>
                <a:path w="574040" h="1246505">
                  <a:moveTo>
                    <a:pt x="491490" y="0"/>
                  </a:moveTo>
                  <a:lnTo>
                    <a:pt x="4445" y="424815"/>
                  </a:lnTo>
                  <a:lnTo>
                    <a:pt x="0" y="697230"/>
                  </a:lnTo>
                  <a:lnTo>
                    <a:pt x="37465" y="730250"/>
                  </a:lnTo>
                  <a:lnTo>
                    <a:pt x="33020" y="1122680"/>
                  </a:lnTo>
                  <a:lnTo>
                    <a:pt x="74295" y="1126490"/>
                  </a:lnTo>
                  <a:lnTo>
                    <a:pt x="120015" y="1122680"/>
                  </a:lnTo>
                  <a:lnTo>
                    <a:pt x="169545" y="1106170"/>
                  </a:lnTo>
                  <a:lnTo>
                    <a:pt x="181610" y="1126490"/>
                  </a:lnTo>
                  <a:lnTo>
                    <a:pt x="264160" y="1097915"/>
                  </a:lnTo>
                  <a:lnTo>
                    <a:pt x="264160" y="1143000"/>
                  </a:lnTo>
                  <a:lnTo>
                    <a:pt x="260350" y="1151255"/>
                  </a:lnTo>
                  <a:lnTo>
                    <a:pt x="247650" y="1200785"/>
                  </a:lnTo>
                  <a:lnTo>
                    <a:pt x="425450" y="1213485"/>
                  </a:lnTo>
                  <a:lnTo>
                    <a:pt x="450215" y="1238250"/>
                  </a:lnTo>
                  <a:lnTo>
                    <a:pt x="574040" y="1246505"/>
                  </a:lnTo>
                  <a:lnTo>
                    <a:pt x="541020" y="478790"/>
                  </a:lnTo>
                  <a:lnTo>
                    <a:pt x="491490" y="0"/>
                  </a:lnTo>
                  <a:close/>
                </a:path>
              </a:pathLst>
            </a:custGeom>
            <a:solidFill>
              <a:srgbClr val="C00000">
                <a:alpha val="17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63" name="任意多边形 62"/>
            <p:cNvSpPr/>
            <p:nvPr/>
          </p:nvSpPr>
          <p:spPr>
            <a:xfrm>
              <a:off x="14595" y="4905"/>
              <a:ext cx="457" cy="968"/>
            </a:xfrm>
            <a:custGeom>
              <a:avLst/>
              <a:gdLst>
                <a:gd name="connisteX0" fmla="*/ 495300 w 590550"/>
                <a:gd name="connsiteY0" fmla="*/ 0 h 1250315"/>
                <a:gd name="connisteX1" fmla="*/ 0 w 590550"/>
                <a:gd name="connsiteY1" fmla="*/ 429260 h 1250315"/>
                <a:gd name="connisteX2" fmla="*/ 4445 w 590550"/>
                <a:gd name="connsiteY2" fmla="*/ 709930 h 1250315"/>
                <a:gd name="connisteX3" fmla="*/ 33020 w 590550"/>
                <a:gd name="connsiteY3" fmla="*/ 738505 h 1250315"/>
                <a:gd name="connisteX4" fmla="*/ 53975 w 590550"/>
                <a:gd name="connsiteY4" fmla="*/ 1126490 h 1250315"/>
                <a:gd name="connisteX5" fmla="*/ 123825 w 590550"/>
                <a:gd name="connsiteY5" fmla="*/ 1114425 h 1250315"/>
                <a:gd name="connisteX6" fmla="*/ 140335 w 590550"/>
                <a:gd name="connsiteY6" fmla="*/ 1134745 h 1250315"/>
                <a:gd name="connisteX7" fmla="*/ 222885 w 590550"/>
                <a:gd name="connsiteY7" fmla="*/ 1147445 h 1250315"/>
                <a:gd name="connisteX8" fmla="*/ 235585 w 590550"/>
                <a:gd name="connsiteY8" fmla="*/ 1118235 h 1250315"/>
                <a:gd name="connisteX9" fmla="*/ 293370 w 590550"/>
                <a:gd name="connsiteY9" fmla="*/ 1106170 h 1250315"/>
                <a:gd name="connisteX10" fmla="*/ 297180 w 590550"/>
                <a:gd name="connsiteY10" fmla="*/ 1134745 h 1250315"/>
                <a:gd name="connisteX11" fmla="*/ 264160 w 590550"/>
                <a:gd name="connsiteY11" fmla="*/ 1139190 h 1250315"/>
                <a:gd name="connisteX12" fmla="*/ 255905 w 590550"/>
                <a:gd name="connsiteY12" fmla="*/ 1196975 h 1250315"/>
                <a:gd name="connisteX13" fmla="*/ 375920 w 590550"/>
                <a:gd name="connsiteY13" fmla="*/ 1217295 h 1250315"/>
                <a:gd name="connisteX14" fmla="*/ 470535 w 590550"/>
                <a:gd name="connsiteY14" fmla="*/ 1217295 h 1250315"/>
                <a:gd name="connisteX15" fmla="*/ 495300 w 590550"/>
                <a:gd name="connsiteY15" fmla="*/ 1250315 h 1250315"/>
                <a:gd name="connisteX16" fmla="*/ 590550 w 590550"/>
                <a:gd name="connsiteY16" fmla="*/ 1246505 h 1250315"/>
                <a:gd name="connisteX17" fmla="*/ 553085 w 590550"/>
                <a:gd name="connsiteY17" fmla="*/ 511810 h 1250315"/>
                <a:gd name="connisteX18" fmla="*/ 511810 w 590550"/>
                <a:gd name="connsiteY18" fmla="*/ 135890 h 1250315"/>
                <a:gd name="connisteX19" fmla="*/ 495300 w 590550"/>
                <a:gd name="connsiteY19" fmla="*/ 0 h 125031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</a:cxnLst>
              <a:rect l="l" t="t" r="r" b="b"/>
              <a:pathLst>
                <a:path w="590550" h="1250315">
                  <a:moveTo>
                    <a:pt x="495300" y="0"/>
                  </a:moveTo>
                  <a:lnTo>
                    <a:pt x="0" y="429260"/>
                  </a:lnTo>
                  <a:lnTo>
                    <a:pt x="4445" y="709930"/>
                  </a:lnTo>
                  <a:lnTo>
                    <a:pt x="33020" y="738505"/>
                  </a:lnTo>
                  <a:lnTo>
                    <a:pt x="53975" y="1126490"/>
                  </a:lnTo>
                  <a:lnTo>
                    <a:pt x="123825" y="1114425"/>
                  </a:lnTo>
                  <a:lnTo>
                    <a:pt x="140335" y="1134745"/>
                  </a:lnTo>
                  <a:lnTo>
                    <a:pt x="222885" y="1147445"/>
                  </a:lnTo>
                  <a:lnTo>
                    <a:pt x="235585" y="1118235"/>
                  </a:lnTo>
                  <a:lnTo>
                    <a:pt x="293370" y="1106170"/>
                  </a:lnTo>
                  <a:lnTo>
                    <a:pt x="297180" y="1134745"/>
                  </a:lnTo>
                  <a:lnTo>
                    <a:pt x="264160" y="1139190"/>
                  </a:lnTo>
                  <a:lnTo>
                    <a:pt x="255905" y="1196975"/>
                  </a:lnTo>
                  <a:lnTo>
                    <a:pt x="375920" y="1217295"/>
                  </a:lnTo>
                  <a:lnTo>
                    <a:pt x="470535" y="1217295"/>
                  </a:lnTo>
                  <a:lnTo>
                    <a:pt x="495300" y="1250315"/>
                  </a:lnTo>
                  <a:lnTo>
                    <a:pt x="590550" y="1246505"/>
                  </a:lnTo>
                  <a:lnTo>
                    <a:pt x="553085" y="511810"/>
                  </a:lnTo>
                  <a:lnTo>
                    <a:pt x="511810" y="135890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C00000">
                <a:alpha val="17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</p:grpSp>
      <p:sp>
        <p:nvSpPr>
          <p:cNvPr id="5" name="Rectangle 2"/>
          <p:cNvSpPr>
            <a:spLocks noRot="1"/>
          </p:cNvSpPr>
          <p:nvPr/>
        </p:nvSpPr>
        <p:spPr>
          <a:xfrm>
            <a:off x="215900" y="873125"/>
            <a:ext cx="3819525" cy="91186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171450" indent="-1714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sz="1200" b="1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宗地一</a:t>
            </a:r>
            <a:endParaRPr lang="en-US" altLang="zh-CN" sz="1200" b="1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z="1415" smtClean="0"/>
            </a:fld>
            <a:endParaRPr lang="en-US" sz="1415" dirty="0"/>
          </a:p>
        </p:txBody>
      </p:sp>
      <p:graphicFrame>
        <p:nvGraphicFramePr>
          <p:cNvPr id="4" name="表格 3"/>
          <p:cNvGraphicFramePr/>
          <p:nvPr>
            <p:custDataLst>
              <p:tags r:id="rId7"/>
            </p:custDataLst>
          </p:nvPr>
        </p:nvGraphicFramePr>
        <p:xfrm>
          <a:off x="431800" y="1305560"/>
          <a:ext cx="4591685" cy="2724150"/>
        </p:xfrm>
        <a:graphic>
          <a:graphicData uri="http://schemas.openxmlformats.org/drawingml/2006/table">
            <a:tbl>
              <a:tblPr/>
              <a:tblGrid>
                <a:gridCol w="1993900"/>
                <a:gridCol w="1718945"/>
                <a:gridCol w="878840"/>
              </a:tblGrid>
              <a:tr h="497840">
                <a:tc gridSpan="2">
                  <a:txBody>
                    <a:bodyPr/>
                    <a:p>
                      <a:pPr algn="ctr" fontAlgn="ctr"/>
                      <a:r>
                        <a:rPr lang="zh-CN" sz="10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宗地一各层用地情况</a:t>
                      </a:r>
                      <a:endParaRPr lang="zh-CN" altLang="en-US" sz="10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 fontAlgn="ctr">
                        <a:buNone/>
                      </a:pPr>
                      <a:endParaRPr lang="zh-CN" altLang="en-US" sz="10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 fontAlgn="ctr">
                        <a:buNone/>
                      </a:pPr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备注</a:t>
                      </a:r>
                      <a:endParaRPr lang="zh-CN" altLang="en-US" sz="10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48285">
                <a:tc>
                  <a:txBody>
                    <a:bodyPr/>
                    <a:p>
                      <a:pPr algn="ctr" fontAlgn="ctr"/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宗地编号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b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宗地一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10">
                  <a:txBody>
                    <a:bodyPr/>
                    <a:p>
                      <a:pPr algn="l">
                        <a:buClrTx/>
                        <a:buSzTx/>
                        <a:buNone/>
                      </a:pPr>
                      <a:endParaRPr lang="zh-CN" altLang="en-US" sz="900" b="1">
                        <a:sym typeface="+mn-ea"/>
                      </a:endParaRPr>
                    </a:p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900">
                          <a:sym typeface="+mn-ea"/>
                        </a:rPr>
                        <a:t>1、B1-B6层为地下1-6层，标高采用</a:t>
                      </a:r>
                      <a:r>
                        <a:rPr lang="en-US" altLang="zh-CN" sz="900">
                          <a:sym typeface="+mn-ea"/>
                        </a:rPr>
                        <a:t>1985</a:t>
                      </a:r>
                      <a:r>
                        <a:rPr lang="zh-CN" altLang="en-US" sz="900">
                          <a:sym typeface="+mn-ea"/>
                        </a:rPr>
                        <a:t>国家高程基准，宗地竖向高程最终以审批的建设工程规划许可证为准。</a:t>
                      </a:r>
                      <a:endParaRPr lang="zh-CN" altLang="en-US" sz="900">
                        <a:sym typeface="+mn-ea"/>
                      </a:endParaRPr>
                    </a:p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900">
                          <a:sym typeface="+mn-ea"/>
                        </a:rPr>
                        <a:t>2、交通枢纽部分以批准的方案设计为准。</a:t>
                      </a:r>
                      <a:endParaRPr lang="zh-CN" altLang="en-US" sz="900">
                        <a:sym typeface="+mn-ea"/>
                      </a:endParaRPr>
                    </a:p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900">
                          <a:sym typeface="+mn-ea"/>
                        </a:rPr>
                        <a:t> </a:t>
                      </a:r>
                      <a:r>
                        <a:rPr lang="en-US" altLang="zh-CN" sz="900">
                          <a:sym typeface="+mn-ea"/>
                        </a:rPr>
                        <a:t>3</a:t>
                      </a:r>
                      <a:r>
                        <a:rPr lang="zh-CN" altLang="en-US" sz="900">
                          <a:sym typeface="+mn-ea"/>
                        </a:rPr>
                        <a:t>、各层用地面积及标高以最终宗地图核定为准。</a:t>
                      </a:r>
                      <a:endParaRPr lang="zh-CN" altLang="en-US" sz="9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indent="0" algn="just" fontAlgn="ctr">
                        <a:buClrTx/>
                        <a:buSzTx/>
                        <a:buFontTx/>
                        <a:buNone/>
                      </a:pPr>
                      <a:endParaRPr lang="zh-CN" altLang="en-US" sz="900" b="1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765"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algn="ctr" defTabSz="914400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22090.54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494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其中道路用地面积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b="0" i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</a:t>
                      </a:r>
                      <a:endParaRPr lang="en-US" altLang="zh-CN" sz="900" b="0" i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273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用地性质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商业用地、轨道交通用地</a:t>
                      </a:r>
                      <a:endParaRPr lang="en-US" altLang="zh-CN" sz="900" b="0" i="0" kern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87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B1</a:t>
                      </a:r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层（</a:t>
                      </a:r>
                      <a:r>
                        <a:rPr lang="en-US" altLang="zh-CN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+2.07</a:t>
                      </a:r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）用地面积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14386.29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87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B2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-4.00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13509.23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87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B3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-10.08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14226.85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23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B4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-14.80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12231.56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87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B5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-18.40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11966.27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87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B6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-22.00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12008.41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Rot="1"/>
          </p:cNvSpPr>
          <p:nvPr/>
        </p:nvSpPr>
        <p:spPr>
          <a:xfrm>
            <a:off x="215900" y="1030605"/>
            <a:ext cx="2236470" cy="364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171450" indent="-1714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sz="1200" b="1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宗地二</a:t>
            </a:r>
            <a:endParaRPr lang="en-US" altLang="zh-CN" sz="1200" b="1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149975" y="405765"/>
            <a:ext cx="4517390" cy="5361940"/>
            <a:chOff x="8846" y="696"/>
            <a:chExt cx="7114" cy="8444"/>
          </a:xfrm>
        </p:grpSpPr>
        <p:sp>
          <p:nvSpPr>
            <p:cNvPr id="45" name="任意多边形 44"/>
            <p:cNvSpPr/>
            <p:nvPr/>
          </p:nvSpPr>
          <p:spPr>
            <a:xfrm>
              <a:off x="10531" y="1421"/>
              <a:ext cx="1309" cy="3620"/>
            </a:xfrm>
            <a:custGeom>
              <a:avLst/>
              <a:gdLst>
                <a:gd name="connsiteX0" fmla="*/ 942 w 1309"/>
                <a:gd name="connsiteY0" fmla="*/ 160 h 3620"/>
                <a:gd name="connsiteX1" fmla="*/ 1102 w 1309"/>
                <a:gd name="connsiteY1" fmla="*/ 0 h 3620"/>
                <a:gd name="connsiteX2" fmla="*/ 1209 w 1309"/>
                <a:gd name="connsiteY2" fmla="*/ 360 h 3620"/>
                <a:gd name="connsiteX3" fmla="*/ 1262 w 1309"/>
                <a:gd name="connsiteY3" fmla="*/ 900 h 3620"/>
                <a:gd name="connsiteX4" fmla="*/ 1309 w 1309"/>
                <a:gd name="connsiteY4" fmla="*/ 3614 h 3620"/>
                <a:gd name="connsiteX5" fmla="*/ 1049 w 1309"/>
                <a:gd name="connsiteY5" fmla="*/ 3620 h 3620"/>
                <a:gd name="connsiteX6" fmla="*/ 1049 w 1309"/>
                <a:gd name="connsiteY6" fmla="*/ 3300 h 3620"/>
                <a:gd name="connsiteX7" fmla="*/ 769 w 1309"/>
                <a:gd name="connsiteY7" fmla="*/ 3314 h 3620"/>
                <a:gd name="connsiteX8" fmla="*/ 764 w 1309"/>
                <a:gd name="connsiteY8" fmla="*/ 3092 h 3620"/>
                <a:gd name="connsiteX9" fmla="*/ 276 w 1309"/>
                <a:gd name="connsiteY9" fmla="*/ 3107 h 3620"/>
                <a:gd name="connsiteX10" fmla="*/ 284 w 1309"/>
                <a:gd name="connsiteY10" fmla="*/ 3189 h 3620"/>
                <a:gd name="connsiteX11" fmla="*/ 0 w 1309"/>
                <a:gd name="connsiteY11" fmla="*/ 3197 h 3620"/>
                <a:gd name="connsiteX12" fmla="*/ 7 w 1309"/>
                <a:gd name="connsiteY12" fmla="*/ 2182 h 3620"/>
                <a:gd name="connsiteX13" fmla="*/ 79 w 1309"/>
                <a:gd name="connsiteY13" fmla="*/ 1984 h 3620"/>
                <a:gd name="connsiteX14" fmla="*/ 205 w 1309"/>
                <a:gd name="connsiteY14" fmla="*/ 2014 h 3620"/>
                <a:gd name="connsiteX15" fmla="*/ 715 w 1309"/>
                <a:gd name="connsiteY15" fmla="*/ 2032 h 3620"/>
                <a:gd name="connsiteX16" fmla="*/ 841 w 1309"/>
                <a:gd name="connsiteY16" fmla="*/ 2038 h 3620"/>
                <a:gd name="connsiteX17" fmla="*/ 1081 w 1309"/>
                <a:gd name="connsiteY17" fmla="*/ 2104 h 3620"/>
                <a:gd name="connsiteX18" fmla="*/ 1062 w 1309"/>
                <a:gd name="connsiteY18" fmla="*/ 1034 h 3620"/>
                <a:gd name="connsiteX19" fmla="*/ 1029 w 1309"/>
                <a:gd name="connsiteY19" fmla="*/ 574 h 3620"/>
                <a:gd name="connsiteX20" fmla="*/ 956 w 1309"/>
                <a:gd name="connsiteY20" fmla="*/ 254 h 3620"/>
                <a:gd name="connsiteX21" fmla="*/ 942 w 1309"/>
                <a:gd name="connsiteY21" fmla="*/ 160 h 3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09" h="3620">
                  <a:moveTo>
                    <a:pt x="942" y="160"/>
                  </a:moveTo>
                  <a:lnTo>
                    <a:pt x="1102" y="0"/>
                  </a:lnTo>
                  <a:lnTo>
                    <a:pt x="1209" y="360"/>
                  </a:lnTo>
                  <a:lnTo>
                    <a:pt x="1262" y="900"/>
                  </a:lnTo>
                  <a:lnTo>
                    <a:pt x="1309" y="3614"/>
                  </a:lnTo>
                  <a:lnTo>
                    <a:pt x="1049" y="3620"/>
                  </a:lnTo>
                  <a:lnTo>
                    <a:pt x="1049" y="3300"/>
                  </a:lnTo>
                  <a:lnTo>
                    <a:pt x="769" y="3314"/>
                  </a:lnTo>
                  <a:lnTo>
                    <a:pt x="764" y="3092"/>
                  </a:lnTo>
                  <a:lnTo>
                    <a:pt x="276" y="3107"/>
                  </a:lnTo>
                  <a:lnTo>
                    <a:pt x="284" y="3189"/>
                  </a:lnTo>
                  <a:lnTo>
                    <a:pt x="0" y="3197"/>
                  </a:lnTo>
                  <a:lnTo>
                    <a:pt x="7" y="2182"/>
                  </a:lnTo>
                  <a:cubicBezTo>
                    <a:pt x="25" y="2000"/>
                    <a:pt x="62" y="1997"/>
                    <a:pt x="79" y="1984"/>
                  </a:cubicBezTo>
                  <a:cubicBezTo>
                    <a:pt x="96" y="1971"/>
                    <a:pt x="102" y="2017"/>
                    <a:pt x="205" y="2014"/>
                  </a:cubicBezTo>
                  <a:cubicBezTo>
                    <a:pt x="589" y="2014"/>
                    <a:pt x="433" y="2020"/>
                    <a:pt x="715" y="2032"/>
                  </a:cubicBezTo>
                  <a:lnTo>
                    <a:pt x="841" y="2038"/>
                  </a:lnTo>
                  <a:lnTo>
                    <a:pt x="1081" y="2104"/>
                  </a:lnTo>
                  <a:lnTo>
                    <a:pt x="1062" y="1034"/>
                  </a:lnTo>
                  <a:lnTo>
                    <a:pt x="1029" y="574"/>
                  </a:lnTo>
                  <a:lnTo>
                    <a:pt x="956" y="254"/>
                  </a:lnTo>
                  <a:lnTo>
                    <a:pt x="942" y="160"/>
                  </a:lnTo>
                  <a:close/>
                </a:path>
              </a:pathLst>
            </a:custGeom>
            <a:solidFill>
              <a:srgbClr val="DAF9BC">
                <a:alpha val="50000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69" name="Rectangle 2"/>
            <p:cNvSpPr>
              <a:spLocks noRot="1"/>
            </p:cNvSpPr>
            <p:nvPr/>
          </p:nvSpPr>
          <p:spPr>
            <a:xfrm>
              <a:off x="10546" y="2396"/>
              <a:ext cx="5415" cy="275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lstStyle/>
            <a:p>
              <a:pPr algn="just">
                <a:lnSpc>
                  <a:spcPct val="150000"/>
                </a:lnSpc>
              </a:pPr>
              <a:endParaRPr lang="en-US" altLang="zh-CN" sz="2800" b="1" noProof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grpSp>
          <p:nvGrpSpPr>
            <p:cNvPr id="124" name="组合 123"/>
            <p:cNvGrpSpPr/>
            <p:nvPr/>
          </p:nvGrpSpPr>
          <p:grpSpPr>
            <a:xfrm>
              <a:off x="8846" y="696"/>
              <a:ext cx="3560" cy="8445"/>
              <a:chOff x="8051" y="1035"/>
              <a:chExt cx="3560" cy="8445"/>
            </a:xfrm>
          </p:grpSpPr>
          <p:pic>
            <p:nvPicPr>
              <p:cNvPr id="125" name="图片 124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051" y="1035"/>
                <a:ext cx="3560" cy="8445"/>
              </a:xfrm>
              <a:prstGeom prst="rect">
                <a:avLst/>
              </a:prstGeom>
            </p:spPr>
          </p:pic>
          <p:sp>
            <p:nvSpPr>
              <p:cNvPr id="128" name="任意多边形 127"/>
              <p:cNvSpPr/>
              <p:nvPr/>
            </p:nvSpPr>
            <p:spPr>
              <a:xfrm>
                <a:off x="8638" y="2787"/>
                <a:ext cx="2440" cy="5407"/>
              </a:xfrm>
              <a:custGeom>
                <a:avLst/>
                <a:gdLst>
                  <a:gd name="connsiteX0" fmla="*/ 1060 w 2440"/>
                  <a:gd name="connsiteY0" fmla="*/ 0 h 5407"/>
                  <a:gd name="connsiteX1" fmla="*/ 1070 w 2440"/>
                  <a:gd name="connsiteY1" fmla="*/ 880 h 5407"/>
                  <a:gd name="connsiteX2" fmla="*/ 1170 w 2440"/>
                  <a:gd name="connsiteY2" fmla="*/ 960 h 5407"/>
                  <a:gd name="connsiteX3" fmla="*/ 1180 w 2440"/>
                  <a:gd name="connsiteY3" fmla="*/ 1040 h 5407"/>
                  <a:gd name="connsiteX4" fmla="*/ 1090 w 2440"/>
                  <a:gd name="connsiteY4" fmla="*/ 1140 h 5407"/>
                  <a:gd name="connsiteX5" fmla="*/ 1150 w 2440"/>
                  <a:gd name="connsiteY5" fmla="*/ 3330 h 5407"/>
                  <a:gd name="connsiteX6" fmla="*/ 1200 w 2440"/>
                  <a:gd name="connsiteY6" fmla="*/ 3390 h 5407"/>
                  <a:gd name="connsiteX7" fmla="*/ 1200 w 2440"/>
                  <a:gd name="connsiteY7" fmla="*/ 3680 h 5407"/>
                  <a:gd name="connsiteX8" fmla="*/ 1140 w 2440"/>
                  <a:gd name="connsiteY8" fmla="*/ 3740 h 5407"/>
                  <a:gd name="connsiteX9" fmla="*/ 1150 w 2440"/>
                  <a:gd name="connsiteY9" fmla="*/ 4430 h 5407"/>
                  <a:gd name="connsiteX10" fmla="*/ 1190 w 2440"/>
                  <a:gd name="connsiteY10" fmla="*/ 4470 h 5407"/>
                  <a:gd name="connsiteX11" fmla="*/ 2433 w 2440"/>
                  <a:gd name="connsiteY11" fmla="*/ 4456 h 5407"/>
                  <a:gd name="connsiteX12" fmla="*/ 2440 w 2440"/>
                  <a:gd name="connsiteY12" fmla="*/ 5003 h 5407"/>
                  <a:gd name="connsiteX13" fmla="*/ 2373 w 2440"/>
                  <a:gd name="connsiteY13" fmla="*/ 5356 h 5407"/>
                  <a:gd name="connsiteX14" fmla="*/ 1638 w 2440"/>
                  <a:gd name="connsiteY14" fmla="*/ 5371 h 5407"/>
                  <a:gd name="connsiteX15" fmla="*/ 1169 w 2440"/>
                  <a:gd name="connsiteY15" fmla="*/ 5370 h 5407"/>
                  <a:gd name="connsiteX16" fmla="*/ 1180 w 2440"/>
                  <a:gd name="connsiteY16" fmla="*/ 5390 h 5407"/>
                  <a:gd name="connsiteX17" fmla="*/ 157 w 2440"/>
                  <a:gd name="connsiteY17" fmla="*/ 5407 h 5407"/>
                  <a:gd name="connsiteX18" fmla="*/ 142 w 2440"/>
                  <a:gd name="connsiteY18" fmla="*/ 5320 h 5407"/>
                  <a:gd name="connsiteX19" fmla="*/ 122 w 2440"/>
                  <a:gd name="connsiteY19" fmla="*/ 4210 h 5407"/>
                  <a:gd name="connsiteX20" fmla="*/ 85 w 2440"/>
                  <a:gd name="connsiteY20" fmla="*/ 2148 h 5407"/>
                  <a:gd name="connsiteX21" fmla="*/ 0 w 2440"/>
                  <a:gd name="connsiteY21" fmla="*/ 910 h 5407"/>
                  <a:gd name="connsiteX22" fmla="*/ 1060 w 2440"/>
                  <a:gd name="connsiteY22" fmla="*/ 0 h 5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40" h="5407">
                    <a:moveTo>
                      <a:pt x="1060" y="0"/>
                    </a:moveTo>
                    <a:lnTo>
                      <a:pt x="1070" y="880"/>
                    </a:lnTo>
                    <a:lnTo>
                      <a:pt x="1170" y="960"/>
                    </a:lnTo>
                    <a:lnTo>
                      <a:pt x="1180" y="1040"/>
                    </a:lnTo>
                    <a:lnTo>
                      <a:pt x="1090" y="1140"/>
                    </a:lnTo>
                    <a:lnTo>
                      <a:pt x="1150" y="3330"/>
                    </a:lnTo>
                    <a:lnTo>
                      <a:pt x="1200" y="3390"/>
                    </a:lnTo>
                    <a:lnTo>
                      <a:pt x="1200" y="3680"/>
                    </a:lnTo>
                    <a:lnTo>
                      <a:pt x="1140" y="3740"/>
                    </a:lnTo>
                    <a:lnTo>
                      <a:pt x="1150" y="4430"/>
                    </a:lnTo>
                    <a:lnTo>
                      <a:pt x="1190" y="4470"/>
                    </a:lnTo>
                    <a:lnTo>
                      <a:pt x="2433" y="4456"/>
                    </a:lnTo>
                    <a:lnTo>
                      <a:pt x="2440" y="5003"/>
                    </a:lnTo>
                    <a:lnTo>
                      <a:pt x="2373" y="5356"/>
                    </a:lnTo>
                    <a:lnTo>
                      <a:pt x="1638" y="5371"/>
                    </a:lnTo>
                    <a:lnTo>
                      <a:pt x="1169" y="5370"/>
                    </a:lnTo>
                    <a:lnTo>
                      <a:pt x="1180" y="5390"/>
                    </a:lnTo>
                    <a:lnTo>
                      <a:pt x="157" y="5407"/>
                    </a:lnTo>
                    <a:lnTo>
                      <a:pt x="142" y="5320"/>
                    </a:lnTo>
                    <a:lnTo>
                      <a:pt x="122" y="4210"/>
                    </a:lnTo>
                    <a:lnTo>
                      <a:pt x="85" y="2148"/>
                    </a:lnTo>
                    <a:cubicBezTo>
                      <a:pt x="77" y="1480"/>
                      <a:pt x="28" y="1323"/>
                      <a:pt x="0" y="910"/>
                    </a:cubicBezTo>
                    <a:lnTo>
                      <a:pt x="1060" y="0"/>
                    </a:lnTo>
                    <a:close/>
                  </a:path>
                </a:pathLst>
              </a:custGeom>
              <a:solidFill>
                <a:srgbClr val="EBC3FF">
                  <a:alpha val="54000"/>
                </a:srgbClr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任意多边形 128"/>
              <p:cNvSpPr/>
              <p:nvPr/>
            </p:nvSpPr>
            <p:spPr>
              <a:xfrm>
                <a:off x="9714" y="3825"/>
                <a:ext cx="830" cy="537"/>
              </a:xfrm>
              <a:custGeom>
                <a:avLst/>
                <a:gdLst>
                  <a:gd name="connsiteX0" fmla="*/ 20 w 830"/>
                  <a:gd name="connsiteY0" fmla="*/ 427 h 537"/>
                  <a:gd name="connsiteX1" fmla="*/ 290 w 830"/>
                  <a:gd name="connsiteY1" fmla="*/ 417 h 537"/>
                  <a:gd name="connsiteX2" fmla="*/ 290 w 830"/>
                  <a:gd name="connsiteY2" fmla="*/ 537 h 537"/>
                  <a:gd name="connsiteX3" fmla="*/ 830 w 830"/>
                  <a:gd name="connsiteY3" fmla="*/ 507 h 537"/>
                  <a:gd name="connsiteX4" fmla="*/ 804 w 830"/>
                  <a:gd name="connsiteY4" fmla="*/ 165 h 537"/>
                  <a:gd name="connsiteX5" fmla="*/ 568 w 830"/>
                  <a:gd name="connsiteY5" fmla="*/ 0 h 537"/>
                  <a:gd name="connsiteX6" fmla="*/ 60 w 830"/>
                  <a:gd name="connsiteY6" fmla="*/ 7 h 537"/>
                  <a:gd name="connsiteX7" fmla="*/ 0 w 830"/>
                  <a:gd name="connsiteY7" fmla="*/ 87 h 537"/>
                  <a:gd name="connsiteX8" fmla="*/ 20 w 830"/>
                  <a:gd name="connsiteY8" fmla="*/ 427 h 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0" h="537">
                    <a:moveTo>
                      <a:pt x="20" y="427"/>
                    </a:moveTo>
                    <a:lnTo>
                      <a:pt x="290" y="417"/>
                    </a:lnTo>
                    <a:lnTo>
                      <a:pt x="290" y="537"/>
                    </a:lnTo>
                    <a:lnTo>
                      <a:pt x="830" y="507"/>
                    </a:lnTo>
                    <a:lnTo>
                      <a:pt x="804" y="165"/>
                    </a:lnTo>
                    <a:lnTo>
                      <a:pt x="568" y="0"/>
                    </a:lnTo>
                    <a:lnTo>
                      <a:pt x="60" y="7"/>
                    </a:lnTo>
                    <a:lnTo>
                      <a:pt x="0" y="87"/>
                    </a:lnTo>
                    <a:lnTo>
                      <a:pt x="20" y="427"/>
                    </a:lnTo>
                    <a:close/>
                  </a:path>
                </a:pathLst>
              </a:custGeom>
              <a:solidFill>
                <a:srgbClr val="DAF9BC">
                  <a:alpha val="50000"/>
                </a:srgbClr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800">
                  <a:sym typeface="+mn-ea"/>
                </a:endParaRPr>
              </a:p>
            </p:txBody>
          </p:sp>
          <p:sp>
            <p:nvSpPr>
              <p:cNvPr id="130" name="任意多边形 129"/>
              <p:cNvSpPr/>
              <p:nvPr/>
            </p:nvSpPr>
            <p:spPr>
              <a:xfrm>
                <a:off x="8779" y="8145"/>
                <a:ext cx="2244" cy="852"/>
              </a:xfrm>
              <a:custGeom>
                <a:avLst/>
                <a:gdLst>
                  <a:gd name="connisteX0" fmla="*/ 22860 w 1424940"/>
                  <a:gd name="connsiteY0" fmla="*/ 541020 h 541020"/>
                  <a:gd name="connisteX1" fmla="*/ 1280160 w 1424940"/>
                  <a:gd name="connsiteY1" fmla="*/ 525780 h 541020"/>
                  <a:gd name="connisteX2" fmla="*/ 1424940 w 1424940"/>
                  <a:gd name="connsiteY2" fmla="*/ 0 h 541020"/>
                  <a:gd name="connisteX3" fmla="*/ 0 w 1424940"/>
                  <a:gd name="connsiteY3" fmla="*/ 30480 h 541020"/>
                  <a:gd name="connisteX4" fmla="*/ 22860 w 1424940"/>
                  <a:gd name="connsiteY4" fmla="*/ 541020 h 54102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1424940" h="541020">
                    <a:moveTo>
                      <a:pt x="22860" y="541020"/>
                    </a:moveTo>
                    <a:lnTo>
                      <a:pt x="1280160" y="525780"/>
                    </a:lnTo>
                    <a:lnTo>
                      <a:pt x="1424940" y="0"/>
                    </a:lnTo>
                    <a:lnTo>
                      <a:pt x="0" y="30480"/>
                    </a:lnTo>
                    <a:lnTo>
                      <a:pt x="22860" y="541020"/>
                    </a:lnTo>
                    <a:close/>
                  </a:path>
                </a:pathLst>
              </a:custGeom>
              <a:solidFill>
                <a:srgbClr val="EBC3FF">
                  <a:alpha val="54000"/>
                </a:srgbClr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800">
                  <a:sym typeface="+mn-ea"/>
                </a:endParaRPr>
              </a:p>
            </p:txBody>
          </p:sp>
        </p:grpSp>
        <p:sp>
          <p:nvSpPr>
            <p:cNvPr id="149" name="任意多边形 148"/>
            <p:cNvSpPr/>
            <p:nvPr/>
          </p:nvSpPr>
          <p:spPr>
            <a:xfrm>
              <a:off x="10531" y="4512"/>
              <a:ext cx="1322" cy="2367"/>
            </a:xfrm>
            <a:custGeom>
              <a:avLst/>
              <a:gdLst>
                <a:gd name="connsiteX0" fmla="*/ 0 w 1322"/>
                <a:gd name="connsiteY0" fmla="*/ 55 h 3274"/>
                <a:gd name="connsiteX1" fmla="*/ 293 w 1322"/>
                <a:gd name="connsiteY1" fmla="*/ 55 h 3274"/>
                <a:gd name="connsiteX2" fmla="*/ 278 w 1322"/>
                <a:gd name="connsiteY2" fmla="*/ 0 h 3274"/>
                <a:gd name="connsiteX3" fmla="*/ 773 w 1322"/>
                <a:gd name="connsiteY3" fmla="*/ 0 h 3274"/>
                <a:gd name="connsiteX4" fmla="*/ 773 w 1322"/>
                <a:gd name="connsiteY4" fmla="*/ 183 h 3274"/>
                <a:gd name="connsiteX5" fmla="*/ 1050 w 1322"/>
                <a:gd name="connsiteY5" fmla="*/ 183 h 3274"/>
                <a:gd name="connsiteX6" fmla="*/ 1050 w 1322"/>
                <a:gd name="connsiteY6" fmla="*/ 475 h 3274"/>
                <a:gd name="connsiteX7" fmla="*/ 1305 w 1322"/>
                <a:gd name="connsiteY7" fmla="*/ 475 h 3274"/>
                <a:gd name="connsiteX8" fmla="*/ 1322 w 1322"/>
                <a:gd name="connsiteY8" fmla="*/ 505 h 3274"/>
                <a:gd name="connsiteX9" fmla="*/ 1265 w 1322"/>
                <a:gd name="connsiteY9" fmla="*/ 3274 h 3274"/>
                <a:gd name="connsiteX10" fmla="*/ 75 w 1322"/>
                <a:gd name="connsiteY10" fmla="*/ 3264 h 3274"/>
                <a:gd name="connsiteX11" fmla="*/ 83 w 1322"/>
                <a:gd name="connsiteY11" fmla="*/ 2395 h 3274"/>
                <a:gd name="connsiteX12" fmla="*/ 30 w 1322"/>
                <a:gd name="connsiteY12" fmla="*/ 2335 h 3274"/>
                <a:gd name="connsiteX13" fmla="*/ 30 w 1322"/>
                <a:gd name="connsiteY13" fmla="*/ 1675 h 3274"/>
                <a:gd name="connsiteX14" fmla="*/ 83 w 1322"/>
                <a:gd name="connsiteY14" fmla="*/ 1600 h 3274"/>
                <a:gd name="connsiteX15" fmla="*/ 83 w 1322"/>
                <a:gd name="connsiteY15" fmla="*/ 1293 h 3274"/>
                <a:gd name="connsiteX16" fmla="*/ 23 w 1322"/>
                <a:gd name="connsiteY16" fmla="*/ 1248 h 3274"/>
                <a:gd name="connsiteX17" fmla="*/ 0 w 1322"/>
                <a:gd name="connsiteY17" fmla="*/ 55 h 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22" h="3274">
                  <a:moveTo>
                    <a:pt x="0" y="55"/>
                  </a:moveTo>
                  <a:lnTo>
                    <a:pt x="293" y="55"/>
                  </a:lnTo>
                  <a:lnTo>
                    <a:pt x="278" y="0"/>
                  </a:lnTo>
                  <a:lnTo>
                    <a:pt x="773" y="0"/>
                  </a:lnTo>
                  <a:lnTo>
                    <a:pt x="773" y="183"/>
                  </a:lnTo>
                  <a:lnTo>
                    <a:pt x="1050" y="183"/>
                  </a:lnTo>
                  <a:lnTo>
                    <a:pt x="1050" y="475"/>
                  </a:lnTo>
                  <a:lnTo>
                    <a:pt x="1305" y="475"/>
                  </a:lnTo>
                  <a:lnTo>
                    <a:pt x="1322" y="505"/>
                  </a:lnTo>
                  <a:cubicBezTo>
                    <a:pt x="1303" y="1428"/>
                    <a:pt x="1345" y="2314"/>
                    <a:pt x="1265" y="3274"/>
                  </a:cubicBezTo>
                  <a:lnTo>
                    <a:pt x="75" y="3264"/>
                  </a:lnTo>
                  <a:lnTo>
                    <a:pt x="83" y="2395"/>
                  </a:lnTo>
                  <a:lnTo>
                    <a:pt x="30" y="2335"/>
                  </a:lnTo>
                  <a:lnTo>
                    <a:pt x="30" y="1675"/>
                  </a:lnTo>
                  <a:lnTo>
                    <a:pt x="83" y="1600"/>
                  </a:lnTo>
                  <a:lnTo>
                    <a:pt x="83" y="1293"/>
                  </a:lnTo>
                  <a:lnTo>
                    <a:pt x="23" y="124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DAF9BC">
                <a:alpha val="50000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150" name="文本框 149"/>
            <p:cNvSpPr txBox="1"/>
            <p:nvPr/>
          </p:nvSpPr>
          <p:spPr>
            <a:xfrm>
              <a:off x="9600" y="4033"/>
              <a:ext cx="903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购物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l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中心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51" name="文本框 150"/>
            <p:cNvSpPr txBox="1"/>
            <p:nvPr/>
          </p:nvSpPr>
          <p:spPr>
            <a:xfrm>
              <a:off x="9328" y="6219"/>
              <a:ext cx="1446" cy="5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T7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酒店、办公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52" name="文本框 151"/>
            <p:cNvSpPr txBox="1"/>
            <p:nvPr/>
          </p:nvSpPr>
          <p:spPr>
            <a:xfrm>
              <a:off x="9867" y="7386"/>
              <a:ext cx="1446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深港广场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53" name="文本框 152"/>
            <p:cNvSpPr txBox="1"/>
            <p:nvPr/>
          </p:nvSpPr>
          <p:spPr>
            <a:xfrm>
              <a:off x="10401" y="7959"/>
              <a:ext cx="1218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T8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公寓、办公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54" name="文本框 153"/>
            <p:cNvSpPr txBox="1"/>
            <p:nvPr/>
          </p:nvSpPr>
          <p:spPr>
            <a:xfrm>
              <a:off x="9367" y="7959"/>
              <a:ext cx="1446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T9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公寓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59" name="文本框 158"/>
            <p:cNvSpPr txBox="1"/>
            <p:nvPr/>
          </p:nvSpPr>
          <p:spPr>
            <a:xfrm>
              <a:off x="10097" y="2743"/>
              <a:ext cx="1446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T2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公寓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60" name="文本框 159"/>
            <p:cNvSpPr txBox="1"/>
            <p:nvPr/>
          </p:nvSpPr>
          <p:spPr>
            <a:xfrm>
              <a:off x="10660" y="2737"/>
              <a:ext cx="1446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T10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商业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0463" y="2062"/>
              <a:ext cx="1448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T1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酒店、办公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503" y="6144"/>
              <a:ext cx="1446" cy="734"/>
            </a:xfrm>
            <a:custGeom>
              <a:avLst/>
              <a:gdLst>
                <a:gd name="connsiteX0" fmla="*/ 0 w 1446"/>
                <a:gd name="connsiteY0" fmla="*/ 0 h 1744"/>
                <a:gd name="connsiteX1" fmla="*/ 1446 w 1446"/>
                <a:gd name="connsiteY1" fmla="*/ 0 h 1744"/>
                <a:gd name="connsiteX2" fmla="*/ 1446 w 1446"/>
                <a:gd name="connsiteY2" fmla="*/ 912 h 1744"/>
                <a:gd name="connsiteX3" fmla="*/ 89 w 1446"/>
                <a:gd name="connsiteY3" fmla="*/ 1744 h 1744"/>
                <a:gd name="connsiteX4" fmla="*/ 0 w 1446"/>
                <a:gd name="connsiteY4" fmla="*/ 0 h 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6" h="1744">
                  <a:moveTo>
                    <a:pt x="0" y="0"/>
                  </a:moveTo>
                  <a:lnTo>
                    <a:pt x="1446" y="0"/>
                  </a:lnTo>
                  <a:lnTo>
                    <a:pt x="1446" y="912"/>
                  </a:lnTo>
                  <a:lnTo>
                    <a:pt x="89" y="1744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T6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公寓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274" y="5200"/>
              <a:ext cx="1827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T5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公寓、公交场站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10509" y="1578"/>
              <a:ext cx="1122" cy="1928"/>
            </a:xfrm>
            <a:custGeom>
              <a:avLst/>
              <a:gdLst>
                <a:gd name="connsiteX0" fmla="*/ 0 w 1122"/>
                <a:gd name="connsiteY0" fmla="*/ 1004 h 1928"/>
                <a:gd name="connsiteX1" fmla="*/ 965 w 1122"/>
                <a:gd name="connsiteY1" fmla="*/ 0 h 1928"/>
                <a:gd name="connsiteX2" fmla="*/ 1067 w 1122"/>
                <a:gd name="connsiteY2" fmla="*/ 386 h 1928"/>
                <a:gd name="connsiteX3" fmla="*/ 1100 w 1122"/>
                <a:gd name="connsiteY3" fmla="*/ 635 h 1928"/>
                <a:gd name="connsiteX4" fmla="*/ 1122 w 1122"/>
                <a:gd name="connsiteY4" fmla="*/ 997 h 1928"/>
                <a:gd name="connsiteX5" fmla="*/ 1115 w 1122"/>
                <a:gd name="connsiteY5" fmla="*/ 1928 h 1928"/>
                <a:gd name="connsiteX6" fmla="*/ 827 w 1122"/>
                <a:gd name="connsiteY6" fmla="*/ 1862 h 1928"/>
                <a:gd name="connsiteX7" fmla="*/ 743 w 1122"/>
                <a:gd name="connsiteY7" fmla="*/ 1850 h 1928"/>
                <a:gd name="connsiteX8" fmla="*/ 629 w 1122"/>
                <a:gd name="connsiteY8" fmla="*/ 1850 h 1928"/>
                <a:gd name="connsiteX9" fmla="*/ 329 w 1122"/>
                <a:gd name="connsiteY9" fmla="*/ 1862 h 1928"/>
                <a:gd name="connsiteX10" fmla="*/ 209 w 1122"/>
                <a:gd name="connsiteY10" fmla="*/ 1856 h 1928"/>
                <a:gd name="connsiteX11" fmla="*/ 81 w 1122"/>
                <a:gd name="connsiteY11" fmla="*/ 1857 h 1928"/>
                <a:gd name="connsiteX12" fmla="*/ 22 w 1122"/>
                <a:gd name="connsiteY12" fmla="*/ 1794 h 1928"/>
                <a:gd name="connsiteX13" fmla="*/ 0 w 1122"/>
                <a:gd name="connsiteY13" fmla="*/ 1004 h 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2" h="1928">
                  <a:moveTo>
                    <a:pt x="0" y="1004"/>
                  </a:moveTo>
                  <a:lnTo>
                    <a:pt x="965" y="0"/>
                  </a:lnTo>
                  <a:lnTo>
                    <a:pt x="1067" y="386"/>
                  </a:lnTo>
                  <a:lnTo>
                    <a:pt x="1100" y="635"/>
                  </a:lnTo>
                  <a:lnTo>
                    <a:pt x="1122" y="997"/>
                  </a:lnTo>
                  <a:lnTo>
                    <a:pt x="1115" y="1928"/>
                  </a:lnTo>
                  <a:lnTo>
                    <a:pt x="827" y="1862"/>
                  </a:lnTo>
                  <a:lnTo>
                    <a:pt x="743" y="1850"/>
                  </a:lnTo>
                  <a:lnTo>
                    <a:pt x="629" y="1850"/>
                  </a:lnTo>
                  <a:lnTo>
                    <a:pt x="329" y="1862"/>
                  </a:lnTo>
                  <a:lnTo>
                    <a:pt x="209" y="1856"/>
                  </a:lnTo>
                  <a:lnTo>
                    <a:pt x="81" y="1857"/>
                  </a:lnTo>
                  <a:lnTo>
                    <a:pt x="22" y="1794"/>
                  </a:lnTo>
                  <a:lnTo>
                    <a:pt x="0" y="1004"/>
                  </a:lnTo>
                  <a:close/>
                </a:path>
              </a:pathLst>
            </a:custGeom>
            <a:solidFill>
              <a:srgbClr val="FFC000">
                <a:alpha val="21000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0274" y="4472"/>
              <a:ext cx="1446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T4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办公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274" y="3423"/>
              <a:ext cx="1446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T3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办公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1289" y="3757"/>
              <a:ext cx="4035" cy="2386"/>
              <a:chOff x="10319" y="3984"/>
              <a:chExt cx="4883" cy="2508"/>
            </a:xfrm>
          </p:grpSpPr>
          <p:sp>
            <p:nvSpPr>
              <p:cNvPr id="131" name="文本框 130"/>
              <p:cNvSpPr txBox="1"/>
              <p:nvPr/>
            </p:nvSpPr>
            <p:spPr>
              <a:xfrm>
                <a:off x="13143" y="6049"/>
                <a:ext cx="2059" cy="44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lnSpc>
                    <a:spcPct val="100000"/>
                  </a:lnSpc>
                  <a:buClrTx/>
                  <a:buSzTx/>
                  <a:buFont typeface="Wingdings" panose="05000000000000000000" pitchFamily="2" charset="2"/>
                </a:pPr>
                <a:r>
                  <a:rPr lang="zh-CN" altLang="en-US" sz="1200">
                    <a:latin typeface="微软雅黑" panose="020B0503020204020204" charset="-122"/>
                    <a:ea typeface="微软雅黑" panose="020B0503020204020204" charset="-122"/>
                    <a:cs typeface="+mn-ea"/>
                  </a:rPr>
                  <a:t>宗地二</a:t>
                </a:r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  <a:cs typeface="+mn-ea"/>
                </a:endParaRPr>
              </a:p>
            </p:txBody>
          </p:sp>
          <p:grpSp>
            <p:nvGrpSpPr>
              <p:cNvPr id="133" name="组合 132"/>
              <p:cNvGrpSpPr/>
              <p:nvPr/>
            </p:nvGrpSpPr>
            <p:grpSpPr>
              <a:xfrm>
                <a:off x="10773" y="6150"/>
                <a:ext cx="2477" cy="216"/>
                <a:chOff x="12473" y="2558"/>
                <a:chExt cx="2477" cy="216"/>
              </a:xfrm>
            </p:grpSpPr>
            <p:cxnSp>
              <p:nvCxnSpPr>
                <p:cNvPr id="134" name="直接连接符 133"/>
                <p:cNvCxnSpPr/>
                <p:nvPr/>
              </p:nvCxnSpPr>
              <p:spPr>
                <a:xfrm>
                  <a:off x="12473" y="2660"/>
                  <a:ext cx="2477" cy="1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椭圆 134"/>
                <p:cNvSpPr/>
                <p:nvPr/>
              </p:nvSpPr>
              <p:spPr>
                <a:xfrm>
                  <a:off x="12474" y="2558"/>
                  <a:ext cx="216" cy="2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43" name="组合 142"/>
              <p:cNvGrpSpPr/>
              <p:nvPr/>
            </p:nvGrpSpPr>
            <p:grpSpPr>
              <a:xfrm>
                <a:off x="10319" y="3984"/>
                <a:ext cx="1988" cy="2293"/>
                <a:chOff x="11847" y="4021"/>
                <a:chExt cx="1987" cy="2293"/>
              </a:xfrm>
            </p:grpSpPr>
            <p:cxnSp>
              <p:nvCxnSpPr>
                <p:cNvPr id="146" name="直接连接符 145"/>
                <p:cNvCxnSpPr/>
                <p:nvPr/>
              </p:nvCxnSpPr>
              <p:spPr>
                <a:xfrm>
                  <a:off x="12063" y="4129"/>
                  <a:ext cx="1771" cy="5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椭圆 146"/>
                <p:cNvSpPr/>
                <p:nvPr/>
              </p:nvSpPr>
              <p:spPr>
                <a:xfrm>
                  <a:off x="11847" y="4021"/>
                  <a:ext cx="216" cy="2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48" name="直接连接符 147"/>
                <p:cNvCxnSpPr/>
                <p:nvPr/>
              </p:nvCxnSpPr>
              <p:spPr>
                <a:xfrm flipV="1">
                  <a:off x="13834" y="4134"/>
                  <a:ext cx="0" cy="218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z="1415" smtClean="0"/>
            </a:fld>
            <a:endParaRPr lang="en-US" sz="1415" dirty="0"/>
          </a:p>
        </p:txBody>
      </p:sp>
      <p:graphicFrame>
        <p:nvGraphicFramePr>
          <p:cNvPr id="12" name="表格 11"/>
          <p:cNvGraphicFramePr/>
          <p:nvPr>
            <p:custDataLst>
              <p:tags r:id="rId2"/>
            </p:custDataLst>
          </p:nvPr>
        </p:nvGraphicFramePr>
        <p:xfrm>
          <a:off x="432435" y="1376045"/>
          <a:ext cx="4859020" cy="2735580"/>
        </p:xfrm>
        <a:graphic>
          <a:graphicData uri="http://schemas.openxmlformats.org/drawingml/2006/table">
            <a:tbl>
              <a:tblPr/>
              <a:tblGrid>
                <a:gridCol w="2079625"/>
                <a:gridCol w="1435100"/>
                <a:gridCol w="1344295"/>
              </a:tblGrid>
              <a:tr h="478155">
                <a:tc gridSpan="2">
                  <a:txBody>
                    <a:bodyPr/>
                    <a:p>
                      <a:pPr algn="ctr" fontAlgn="ctr"/>
                      <a:r>
                        <a:rPr lang="zh-CN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宗地二各层用地情况</a:t>
                      </a:r>
                      <a:endParaRPr lang="zh-CN" altLang="en-US" sz="10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endParaRPr lang="zh-CN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备注</a:t>
                      </a:r>
                      <a:endParaRPr lang="zh-CN" altLang="en-US" sz="10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38760">
                <a:tc>
                  <a:txBody>
                    <a:bodyPr/>
                    <a:p>
                      <a:pPr algn="ctr" fontAlgn="ctr"/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宗地编号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b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宗地二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10">
                  <a:txBody>
                    <a:bodyPr/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900">
                          <a:sym typeface="+mn-ea"/>
                        </a:rPr>
                        <a:t>1、B1-B6层为地下1-6层，标高采用</a:t>
                      </a:r>
                      <a:r>
                        <a:rPr lang="en-US" altLang="zh-CN" sz="900">
                          <a:sym typeface="+mn-ea"/>
                        </a:rPr>
                        <a:t>1985</a:t>
                      </a:r>
                      <a:r>
                        <a:rPr lang="zh-CN" altLang="en-US" sz="900">
                          <a:sym typeface="+mn-ea"/>
                        </a:rPr>
                        <a:t>国家高程基准，宗地竖向高程最终以审批的建设工程规划许可证为准。</a:t>
                      </a:r>
                      <a:endParaRPr lang="zh-CN" altLang="en-US" sz="900">
                        <a:sym typeface="+mn-ea"/>
                      </a:endParaRPr>
                    </a:p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900">
                          <a:sym typeface="+mn-ea"/>
                        </a:rPr>
                        <a:t>2、交通枢纽部分以批准的方案设计为准。</a:t>
                      </a:r>
                      <a:endParaRPr lang="zh-CN" altLang="en-US" sz="900">
                        <a:sym typeface="+mn-ea"/>
                      </a:endParaRPr>
                    </a:p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900">
                          <a:sym typeface="+mn-ea"/>
                        </a:rPr>
                        <a:t> </a:t>
                      </a:r>
                      <a:r>
                        <a:rPr lang="en-US" altLang="zh-CN" sz="900">
                          <a:sym typeface="+mn-ea"/>
                        </a:rPr>
                        <a:t>3</a:t>
                      </a:r>
                      <a:r>
                        <a:rPr lang="zh-CN" altLang="en-US" sz="900">
                          <a:sym typeface="+mn-ea"/>
                        </a:rPr>
                        <a:t>、各层用地面积及标高以最终宗地图核定为准。</a:t>
                      </a:r>
                      <a:endParaRPr lang="zh-CN" altLang="en-US" sz="9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indent="0" algn="just" fontAlgn="ctr">
                        <a:buClrTx/>
                        <a:buSzTx/>
                        <a:buFontTx/>
                        <a:buNone/>
                      </a:pPr>
                      <a:endParaRPr lang="zh-CN" altLang="en-US" sz="900" b="1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indent="0" algn="l" fontAlgn="ctr">
                        <a:buClrTx/>
                        <a:buSzTx/>
                        <a:buFontTx/>
                        <a:buNone/>
                      </a:pPr>
                      <a:endParaRPr lang="zh-CN" altLang="en-US" sz="900" b="1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lvl="0" algn="l" fontAlgn="ctr">
                        <a:buClrTx/>
                        <a:buSzTx/>
                        <a:buFontTx/>
                        <a:buNone/>
                      </a:pPr>
                      <a:endParaRPr lang="en-US" altLang="zh-CN" sz="900" b="0" baseline="300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400">
                <a:tc>
                  <a:txBody>
                    <a:bodyPr/>
                    <a:p>
                      <a:pPr algn="ctr" fontAlgn="ctr"/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用地面积</a:t>
                      </a:r>
                      <a:r>
                        <a:rPr lang="en-US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</a:pPr>
                      <a:r>
                        <a:rPr lang="en-US" altLang="zh-CN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68228.03</a:t>
                      </a:r>
                      <a:endParaRPr lang="en-US" altLang="zh-CN"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922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其中道路用地面积</a:t>
                      </a:r>
                      <a:r>
                        <a:rPr lang="en-US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7795.07</a:t>
                      </a:r>
                      <a:endParaRPr lang="en-US" altLang="zh-CN" sz="900" b="0" i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100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用地性质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900" b="0" i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商业用地、区域交通用地、轨道交通用地、城市道路</a:t>
                      </a:r>
                      <a:r>
                        <a:rPr lang="zh-CN" altLang="en-US" sz="900" b="0" i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用地</a:t>
                      </a:r>
                      <a:endParaRPr lang="zh-CN" altLang="en-US" sz="900" b="0" i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161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B1</a:t>
                      </a:r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层（</a:t>
                      </a:r>
                      <a:r>
                        <a:rPr lang="en-US" altLang="zh-CN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+2.12</a:t>
                      </a:r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）用地面积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71571.39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34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B2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-4.00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71955.36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399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B3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-9.43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72717.32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34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B4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层（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-14.63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）用地面积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75607.72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98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B5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-18.33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76053.11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75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B6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-22.03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75994.69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38775" y="5770245"/>
            <a:ext cx="3215005" cy="579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 typeface="Wingdings" panose="05000000000000000000" pitchFamily="2" charset="2"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本次宗地二立体分宗范围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示意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algn="ctr">
              <a:buClrTx/>
              <a:buSzTx/>
              <a:buFont typeface="Wingdings" panose="05000000000000000000" pitchFamily="2" charset="2"/>
            </a:pP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15790" y="82431"/>
            <a:ext cx="5358765" cy="5764649"/>
            <a:chOff x="6954" y="130"/>
            <a:chExt cx="8439" cy="9078"/>
          </a:xfrm>
        </p:grpSpPr>
        <p:pic>
          <p:nvPicPr>
            <p:cNvPr id="11" name="图片 10" descr="B6_分宗_20250607-Model_0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244" y="4746"/>
              <a:ext cx="3149" cy="4451"/>
            </a:xfrm>
            <a:prstGeom prst="rect">
              <a:avLst/>
            </a:prstGeom>
          </p:spPr>
        </p:pic>
        <p:pic>
          <p:nvPicPr>
            <p:cNvPr id="15" name="图片 14" descr="B3_分宗_20250607-Model_0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18" y="252"/>
              <a:ext cx="2961" cy="4186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6954" y="130"/>
              <a:ext cx="7598" cy="9078"/>
              <a:chOff x="6587" y="-9"/>
              <a:chExt cx="7639" cy="9175"/>
            </a:xfrm>
          </p:grpSpPr>
          <p:pic>
            <p:nvPicPr>
              <p:cNvPr id="9" name="图片 8" descr="B1_分宗_20250607-Model_0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07" y="313"/>
                <a:ext cx="3180" cy="4495"/>
              </a:xfrm>
              <a:prstGeom prst="rect">
                <a:avLst/>
              </a:prstGeom>
            </p:spPr>
          </p:pic>
          <p:pic>
            <p:nvPicPr>
              <p:cNvPr id="13" name="图片 12" descr="B5_分宗_20250607-Model_0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06" y="4633"/>
                <a:ext cx="3160" cy="4467"/>
              </a:xfrm>
              <a:prstGeom prst="rect">
                <a:avLst/>
              </a:prstGeom>
            </p:spPr>
          </p:pic>
          <p:pic>
            <p:nvPicPr>
              <p:cNvPr id="14" name="图片 13" descr="B4_分宗_20250607-Model_0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87" y="4730"/>
                <a:ext cx="3138" cy="4436"/>
              </a:xfrm>
              <a:prstGeom prst="rect">
                <a:avLst/>
              </a:prstGeom>
            </p:spPr>
          </p:pic>
          <p:pic>
            <p:nvPicPr>
              <p:cNvPr id="16" name="图片 15" descr="B2_分宗_20250607-Model_0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93" y="113"/>
                <a:ext cx="3121" cy="4412"/>
              </a:xfrm>
              <a:prstGeom prst="rect">
                <a:avLst/>
              </a:prstGeom>
            </p:spPr>
          </p:pic>
          <p:grpSp>
            <p:nvGrpSpPr>
              <p:cNvPr id="17" name="组合 16"/>
              <p:cNvGrpSpPr/>
              <p:nvPr/>
            </p:nvGrpSpPr>
            <p:grpSpPr>
              <a:xfrm>
                <a:off x="7456" y="-9"/>
                <a:ext cx="6743" cy="8981"/>
                <a:chOff x="6355443" y="51424"/>
                <a:chExt cx="4281955" cy="5702874"/>
              </a:xfrm>
            </p:grpSpPr>
            <p:sp>
              <p:nvSpPr>
                <p:cNvPr id="18" name="任意多边形: 形状 21"/>
                <p:cNvSpPr/>
                <p:nvPr/>
              </p:nvSpPr>
              <p:spPr>
                <a:xfrm>
                  <a:off x="7986721" y="113279"/>
                  <a:ext cx="925968" cy="2780989"/>
                </a:xfrm>
                <a:custGeom>
                  <a:avLst/>
                  <a:gdLst>
                    <a:gd name="connsiteX0" fmla="*/ 1765300 w 1905000"/>
                    <a:gd name="connsiteY0" fmla="*/ 0 h 5721350"/>
                    <a:gd name="connsiteX1" fmla="*/ 0 w 1905000"/>
                    <a:gd name="connsiteY1" fmla="*/ 1549400 h 5721350"/>
                    <a:gd name="connsiteX2" fmla="*/ 38100 w 1905000"/>
                    <a:gd name="connsiteY2" fmla="*/ 1911350 h 5721350"/>
                    <a:gd name="connsiteX3" fmla="*/ 76200 w 1905000"/>
                    <a:gd name="connsiteY3" fmla="*/ 5721350 h 5721350"/>
                    <a:gd name="connsiteX4" fmla="*/ 1676400 w 1905000"/>
                    <a:gd name="connsiteY4" fmla="*/ 5683250 h 5721350"/>
                    <a:gd name="connsiteX5" fmla="*/ 1835150 w 1905000"/>
                    <a:gd name="connsiteY5" fmla="*/ 5105400 h 5721350"/>
                    <a:gd name="connsiteX6" fmla="*/ 1905000 w 1905000"/>
                    <a:gd name="connsiteY6" fmla="*/ 4502150 h 5721350"/>
                    <a:gd name="connsiteX7" fmla="*/ 1885950 w 1905000"/>
                    <a:gd name="connsiteY7" fmla="*/ 762000 h 5721350"/>
                    <a:gd name="connsiteX8" fmla="*/ 1866900 w 1905000"/>
                    <a:gd name="connsiteY8" fmla="*/ 260350 h 5721350"/>
                    <a:gd name="connsiteX9" fmla="*/ 1765300 w 1905000"/>
                    <a:gd name="connsiteY9" fmla="*/ 0 h 572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5000" h="5721350">
                      <a:moveTo>
                        <a:pt x="1765300" y="0"/>
                      </a:moveTo>
                      <a:lnTo>
                        <a:pt x="0" y="1549400"/>
                      </a:lnTo>
                      <a:lnTo>
                        <a:pt x="38100" y="1911350"/>
                      </a:lnTo>
                      <a:lnTo>
                        <a:pt x="76200" y="5721350"/>
                      </a:lnTo>
                      <a:lnTo>
                        <a:pt x="1676400" y="5683250"/>
                      </a:lnTo>
                      <a:lnTo>
                        <a:pt x="1835150" y="5105400"/>
                      </a:lnTo>
                      <a:lnTo>
                        <a:pt x="1905000" y="4502150"/>
                      </a:lnTo>
                      <a:lnTo>
                        <a:pt x="1885950" y="762000"/>
                      </a:lnTo>
                      <a:lnTo>
                        <a:pt x="1866900" y="260350"/>
                      </a:lnTo>
                      <a:lnTo>
                        <a:pt x="1765300" y="0"/>
                      </a:lnTo>
                      <a:close/>
                    </a:path>
                  </a:pathLst>
                </a:custGeom>
                <a:solidFill>
                  <a:schemeClr val="bg1">
                    <a:alpha val="59000"/>
                  </a:schemeClr>
                </a:solidFill>
                <a:ln>
                  <a:solidFill>
                    <a:srgbClr val="C00000"/>
                  </a:solidFill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" name="任意多边形: 形状 46"/>
                <p:cNvSpPr/>
                <p:nvPr/>
              </p:nvSpPr>
              <p:spPr>
                <a:xfrm>
                  <a:off x="8062417" y="2993160"/>
                  <a:ext cx="910776" cy="2735366"/>
                </a:xfrm>
                <a:custGeom>
                  <a:avLst/>
                  <a:gdLst>
                    <a:gd name="connsiteX0" fmla="*/ 1765300 w 1905000"/>
                    <a:gd name="connsiteY0" fmla="*/ 0 h 5721350"/>
                    <a:gd name="connsiteX1" fmla="*/ 0 w 1905000"/>
                    <a:gd name="connsiteY1" fmla="*/ 1549400 h 5721350"/>
                    <a:gd name="connsiteX2" fmla="*/ 38100 w 1905000"/>
                    <a:gd name="connsiteY2" fmla="*/ 1911350 h 5721350"/>
                    <a:gd name="connsiteX3" fmla="*/ 76200 w 1905000"/>
                    <a:gd name="connsiteY3" fmla="*/ 5721350 h 5721350"/>
                    <a:gd name="connsiteX4" fmla="*/ 1676400 w 1905000"/>
                    <a:gd name="connsiteY4" fmla="*/ 5683250 h 5721350"/>
                    <a:gd name="connsiteX5" fmla="*/ 1835150 w 1905000"/>
                    <a:gd name="connsiteY5" fmla="*/ 5105400 h 5721350"/>
                    <a:gd name="connsiteX6" fmla="*/ 1905000 w 1905000"/>
                    <a:gd name="connsiteY6" fmla="*/ 4502150 h 5721350"/>
                    <a:gd name="connsiteX7" fmla="*/ 1885950 w 1905000"/>
                    <a:gd name="connsiteY7" fmla="*/ 762000 h 5721350"/>
                    <a:gd name="connsiteX8" fmla="*/ 1866900 w 1905000"/>
                    <a:gd name="connsiteY8" fmla="*/ 260350 h 5721350"/>
                    <a:gd name="connsiteX9" fmla="*/ 1765300 w 1905000"/>
                    <a:gd name="connsiteY9" fmla="*/ 0 h 572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5000" h="5721350">
                      <a:moveTo>
                        <a:pt x="1765300" y="0"/>
                      </a:moveTo>
                      <a:lnTo>
                        <a:pt x="0" y="1549400"/>
                      </a:lnTo>
                      <a:lnTo>
                        <a:pt x="38100" y="1911350"/>
                      </a:lnTo>
                      <a:lnTo>
                        <a:pt x="76200" y="5721350"/>
                      </a:lnTo>
                      <a:lnTo>
                        <a:pt x="1676400" y="5683250"/>
                      </a:lnTo>
                      <a:lnTo>
                        <a:pt x="1835150" y="5105400"/>
                      </a:lnTo>
                      <a:lnTo>
                        <a:pt x="1905000" y="4502150"/>
                      </a:lnTo>
                      <a:lnTo>
                        <a:pt x="1885950" y="762000"/>
                      </a:lnTo>
                      <a:lnTo>
                        <a:pt x="1866900" y="260350"/>
                      </a:lnTo>
                      <a:lnTo>
                        <a:pt x="1765300" y="0"/>
                      </a:lnTo>
                      <a:close/>
                    </a:path>
                  </a:pathLst>
                </a:custGeom>
                <a:solidFill>
                  <a:schemeClr val="bg1">
                    <a:alpha val="59000"/>
                  </a:schemeClr>
                </a:solidFill>
                <a:ln>
                  <a:solidFill>
                    <a:srgbClr val="C00000"/>
                  </a:solidFill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2" name="任意多边形: 形状 50"/>
                <p:cNvSpPr/>
                <p:nvPr/>
              </p:nvSpPr>
              <p:spPr>
                <a:xfrm>
                  <a:off x="9726622" y="3018932"/>
                  <a:ext cx="910776" cy="2735366"/>
                </a:xfrm>
                <a:custGeom>
                  <a:avLst/>
                  <a:gdLst>
                    <a:gd name="connsiteX0" fmla="*/ 1765300 w 1905000"/>
                    <a:gd name="connsiteY0" fmla="*/ 0 h 5721350"/>
                    <a:gd name="connsiteX1" fmla="*/ 0 w 1905000"/>
                    <a:gd name="connsiteY1" fmla="*/ 1549400 h 5721350"/>
                    <a:gd name="connsiteX2" fmla="*/ 38100 w 1905000"/>
                    <a:gd name="connsiteY2" fmla="*/ 1911350 h 5721350"/>
                    <a:gd name="connsiteX3" fmla="*/ 76200 w 1905000"/>
                    <a:gd name="connsiteY3" fmla="*/ 5721350 h 5721350"/>
                    <a:gd name="connsiteX4" fmla="*/ 1676400 w 1905000"/>
                    <a:gd name="connsiteY4" fmla="*/ 5683250 h 5721350"/>
                    <a:gd name="connsiteX5" fmla="*/ 1835150 w 1905000"/>
                    <a:gd name="connsiteY5" fmla="*/ 5105400 h 5721350"/>
                    <a:gd name="connsiteX6" fmla="*/ 1905000 w 1905000"/>
                    <a:gd name="connsiteY6" fmla="*/ 4502150 h 5721350"/>
                    <a:gd name="connsiteX7" fmla="*/ 1885950 w 1905000"/>
                    <a:gd name="connsiteY7" fmla="*/ 762000 h 5721350"/>
                    <a:gd name="connsiteX8" fmla="*/ 1866900 w 1905000"/>
                    <a:gd name="connsiteY8" fmla="*/ 260350 h 5721350"/>
                    <a:gd name="connsiteX9" fmla="*/ 1765300 w 1905000"/>
                    <a:gd name="connsiteY9" fmla="*/ 0 h 572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5000" h="5721350">
                      <a:moveTo>
                        <a:pt x="1765300" y="0"/>
                      </a:moveTo>
                      <a:lnTo>
                        <a:pt x="0" y="1549400"/>
                      </a:lnTo>
                      <a:lnTo>
                        <a:pt x="38100" y="1911350"/>
                      </a:lnTo>
                      <a:lnTo>
                        <a:pt x="76200" y="5721350"/>
                      </a:lnTo>
                      <a:lnTo>
                        <a:pt x="1676400" y="5683250"/>
                      </a:lnTo>
                      <a:lnTo>
                        <a:pt x="1835150" y="5105400"/>
                      </a:lnTo>
                      <a:lnTo>
                        <a:pt x="1905000" y="4502150"/>
                      </a:lnTo>
                      <a:lnTo>
                        <a:pt x="1885950" y="762000"/>
                      </a:lnTo>
                      <a:lnTo>
                        <a:pt x="1866900" y="260350"/>
                      </a:lnTo>
                      <a:lnTo>
                        <a:pt x="1765300" y="0"/>
                      </a:lnTo>
                      <a:close/>
                    </a:path>
                  </a:pathLst>
                </a:custGeom>
                <a:solidFill>
                  <a:schemeClr val="bg1">
                    <a:alpha val="59000"/>
                  </a:schemeClr>
                </a:solidFill>
                <a:ln>
                  <a:solidFill>
                    <a:srgbClr val="C00000"/>
                  </a:solidFill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/>
                </a:p>
              </p:txBody>
            </p:sp>
            <p:sp>
              <p:nvSpPr>
                <p:cNvPr id="23" name="任意多边形: 形状 54"/>
                <p:cNvSpPr/>
                <p:nvPr/>
              </p:nvSpPr>
              <p:spPr>
                <a:xfrm>
                  <a:off x="9652907" y="51424"/>
                  <a:ext cx="910776" cy="2735366"/>
                </a:xfrm>
                <a:custGeom>
                  <a:avLst/>
                  <a:gdLst>
                    <a:gd name="connsiteX0" fmla="*/ 1765300 w 1905000"/>
                    <a:gd name="connsiteY0" fmla="*/ 0 h 5721350"/>
                    <a:gd name="connsiteX1" fmla="*/ 0 w 1905000"/>
                    <a:gd name="connsiteY1" fmla="*/ 1549400 h 5721350"/>
                    <a:gd name="connsiteX2" fmla="*/ 38100 w 1905000"/>
                    <a:gd name="connsiteY2" fmla="*/ 1911350 h 5721350"/>
                    <a:gd name="connsiteX3" fmla="*/ 76200 w 1905000"/>
                    <a:gd name="connsiteY3" fmla="*/ 5721350 h 5721350"/>
                    <a:gd name="connsiteX4" fmla="*/ 1676400 w 1905000"/>
                    <a:gd name="connsiteY4" fmla="*/ 5683250 h 5721350"/>
                    <a:gd name="connsiteX5" fmla="*/ 1835150 w 1905000"/>
                    <a:gd name="connsiteY5" fmla="*/ 5105400 h 5721350"/>
                    <a:gd name="connsiteX6" fmla="*/ 1905000 w 1905000"/>
                    <a:gd name="connsiteY6" fmla="*/ 4502150 h 5721350"/>
                    <a:gd name="connsiteX7" fmla="*/ 1885950 w 1905000"/>
                    <a:gd name="connsiteY7" fmla="*/ 762000 h 5721350"/>
                    <a:gd name="connsiteX8" fmla="*/ 1866900 w 1905000"/>
                    <a:gd name="connsiteY8" fmla="*/ 260350 h 5721350"/>
                    <a:gd name="connsiteX9" fmla="*/ 1765300 w 1905000"/>
                    <a:gd name="connsiteY9" fmla="*/ 0 h 572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5000" h="5721350">
                      <a:moveTo>
                        <a:pt x="1765300" y="0"/>
                      </a:moveTo>
                      <a:lnTo>
                        <a:pt x="0" y="1549400"/>
                      </a:lnTo>
                      <a:lnTo>
                        <a:pt x="38100" y="1911350"/>
                      </a:lnTo>
                      <a:lnTo>
                        <a:pt x="76200" y="5721350"/>
                      </a:lnTo>
                      <a:lnTo>
                        <a:pt x="1676400" y="5683250"/>
                      </a:lnTo>
                      <a:lnTo>
                        <a:pt x="1835150" y="5105400"/>
                      </a:lnTo>
                      <a:lnTo>
                        <a:pt x="1905000" y="4502150"/>
                      </a:lnTo>
                      <a:lnTo>
                        <a:pt x="1885950" y="762000"/>
                      </a:lnTo>
                      <a:lnTo>
                        <a:pt x="1866900" y="260350"/>
                      </a:lnTo>
                      <a:lnTo>
                        <a:pt x="1765300" y="0"/>
                      </a:lnTo>
                      <a:close/>
                    </a:path>
                  </a:pathLst>
                </a:custGeom>
                <a:solidFill>
                  <a:schemeClr val="bg1">
                    <a:alpha val="59000"/>
                  </a:schemeClr>
                </a:solidFill>
                <a:ln>
                  <a:solidFill>
                    <a:srgbClr val="C00000"/>
                  </a:solidFill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: 形状 59"/>
                <p:cNvSpPr/>
                <p:nvPr/>
              </p:nvSpPr>
              <p:spPr>
                <a:xfrm>
                  <a:off x="6355443" y="3019316"/>
                  <a:ext cx="890905" cy="2679065"/>
                </a:xfrm>
                <a:custGeom>
                  <a:avLst/>
                  <a:gdLst>
                    <a:gd name="connsiteX0" fmla="*/ 1765300 w 1905000"/>
                    <a:gd name="connsiteY0" fmla="*/ 0 h 5721350"/>
                    <a:gd name="connsiteX1" fmla="*/ 0 w 1905000"/>
                    <a:gd name="connsiteY1" fmla="*/ 1549400 h 5721350"/>
                    <a:gd name="connsiteX2" fmla="*/ 38100 w 1905000"/>
                    <a:gd name="connsiteY2" fmla="*/ 1911350 h 5721350"/>
                    <a:gd name="connsiteX3" fmla="*/ 76200 w 1905000"/>
                    <a:gd name="connsiteY3" fmla="*/ 5721350 h 5721350"/>
                    <a:gd name="connsiteX4" fmla="*/ 1676400 w 1905000"/>
                    <a:gd name="connsiteY4" fmla="*/ 5683250 h 5721350"/>
                    <a:gd name="connsiteX5" fmla="*/ 1835150 w 1905000"/>
                    <a:gd name="connsiteY5" fmla="*/ 5105400 h 5721350"/>
                    <a:gd name="connsiteX6" fmla="*/ 1905000 w 1905000"/>
                    <a:gd name="connsiteY6" fmla="*/ 4502150 h 5721350"/>
                    <a:gd name="connsiteX7" fmla="*/ 1885950 w 1905000"/>
                    <a:gd name="connsiteY7" fmla="*/ 762000 h 5721350"/>
                    <a:gd name="connsiteX8" fmla="*/ 1866900 w 1905000"/>
                    <a:gd name="connsiteY8" fmla="*/ 260350 h 5721350"/>
                    <a:gd name="connsiteX9" fmla="*/ 1765300 w 1905000"/>
                    <a:gd name="connsiteY9" fmla="*/ 0 h 572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5000" h="5721350">
                      <a:moveTo>
                        <a:pt x="1765300" y="0"/>
                      </a:moveTo>
                      <a:lnTo>
                        <a:pt x="0" y="1549400"/>
                      </a:lnTo>
                      <a:lnTo>
                        <a:pt x="38100" y="1911350"/>
                      </a:lnTo>
                      <a:lnTo>
                        <a:pt x="76200" y="5721350"/>
                      </a:lnTo>
                      <a:lnTo>
                        <a:pt x="1676400" y="5683250"/>
                      </a:lnTo>
                      <a:lnTo>
                        <a:pt x="1835150" y="5105400"/>
                      </a:lnTo>
                      <a:lnTo>
                        <a:pt x="1905000" y="4502150"/>
                      </a:lnTo>
                      <a:lnTo>
                        <a:pt x="1885950" y="762000"/>
                      </a:lnTo>
                      <a:lnTo>
                        <a:pt x="1866900" y="260350"/>
                      </a:lnTo>
                      <a:lnTo>
                        <a:pt x="1765300" y="0"/>
                      </a:lnTo>
                      <a:close/>
                    </a:path>
                  </a:pathLst>
                </a:custGeom>
                <a:solidFill>
                  <a:schemeClr val="bg1">
                    <a:alpha val="59000"/>
                  </a:schemeClr>
                </a:solidFill>
                <a:ln>
                  <a:solidFill>
                    <a:srgbClr val="C00000"/>
                  </a:solidFill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" name="任意多边形: 形状 32"/>
              <p:cNvSpPr/>
              <p:nvPr/>
            </p:nvSpPr>
            <p:spPr>
              <a:xfrm>
                <a:off x="7797" y="233"/>
                <a:ext cx="1461" cy="4387"/>
              </a:xfrm>
              <a:custGeom>
                <a:avLst/>
                <a:gdLst>
                  <a:gd name="connsiteX0" fmla="*/ 1765300 w 1905000"/>
                  <a:gd name="connsiteY0" fmla="*/ 0 h 5721350"/>
                  <a:gd name="connsiteX1" fmla="*/ 0 w 1905000"/>
                  <a:gd name="connsiteY1" fmla="*/ 1549400 h 5721350"/>
                  <a:gd name="connsiteX2" fmla="*/ 38100 w 1905000"/>
                  <a:gd name="connsiteY2" fmla="*/ 1911350 h 5721350"/>
                  <a:gd name="connsiteX3" fmla="*/ 76200 w 1905000"/>
                  <a:gd name="connsiteY3" fmla="*/ 5721350 h 5721350"/>
                  <a:gd name="connsiteX4" fmla="*/ 1676400 w 1905000"/>
                  <a:gd name="connsiteY4" fmla="*/ 5683250 h 5721350"/>
                  <a:gd name="connsiteX5" fmla="*/ 1835150 w 1905000"/>
                  <a:gd name="connsiteY5" fmla="*/ 5105400 h 5721350"/>
                  <a:gd name="connsiteX6" fmla="*/ 1905000 w 1905000"/>
                  <a:gd name="connsiteY6" fmla="*/ 4502150 h 5721350"/>
                  <a:gd name="connsiteX7" fmla="*/ 1885950 w 1905000"/>
                  <a:gd name="connsiteY7" fmla="*/ 762000 h 5721350"/>
                  <a:gd name="connsiteX8" fmla="*/ 1866900 w 1905000"/>
                  <a:gd name="connsiteY8" fmla="*/ 260350 h 5721350"/>
                  <a:gd name="connsiteX9" fmla="*/ 1765300 w 1905000"/>
                  <a:gd name="connsiteY9" fmla="*/ 0 h 572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00" h="5721350">
                    <a:moveTo>
                      <a:pt x="1765300" y="0"/>
                    </a:moveTo>
                    <a:lnTo>
                      <a:pt x="0" y="1549400"/>
                    </a:lnTo>
                    <a:lnTo>
                      <a:pt x="38100" y="1911350"/>
                    </a:lnTo>
                    <a:lnTo>
                      <a:pt x="76200" y="5721350"/>
                    </a:lnTo>
                    <a:lnTo>
                      <a:pt x="1676400" y="5683250"/>
                    </a:lnTo>
                    <a:lnTo>
                      <a:pt x="1835150" y="5105400"/>
                    </a:lnTo>
                    <a:lnTo>
                      <a:pt x="1905000" y="4502150"/>
                    </a:lnTo>
                    <a:lnTo>
                      <a:pt x="1885950" y="762000"/>
                    </a:lnTo>
                    <a:lnTo>
                      <a:pt x="1866900" y="260350"/>
                    </a:lnTo>
                    <a:lnTo>
                      <a:pt x="1765300" y="0"/>
                    </a:lnTo>
                    <a:close/>
                  </a:path>
                </a:pathLst>
              </a:custGeom>
              <a:solidFill>
                <a:schemeClr val="bg1">
                  <a:alpha val="59000"/>
                </a:schemeClr>
              </a:solidFill>
              <a:ln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2" name="任意多边形 31"/>
              <p:cNvSpPr/>
              <p:nvPr/>
            </p:nvSpPr>
            <p:spPr>
              <a:xfrm>
                <a:off x="10717" y="127"/>
                <a:ext cx="783" cy="3345"/>
              </a:xfrm>
              <a:custGeom>
                <a:avLst/>
                <a:gdLst>
                  <a:gd name="connisteX0" fmla="*/ 957580 w 1205230"/>
                  <a:gd name="connsiteY0" fmla="*/ 0 h 5146040"/>
                  <a:gd name="connisteX1" fmla="*/ 569595 w 1205230"/>
                  <a:gd name="connsiteY1" fmla="*/ 346710 h 5146040"/>
                  <a:gd name="connisteX2" fmla="*/ 668655 w 1205230"/>
                  <a:gd name="connsiteY2" fmla="*/ 1897380 h 5146040"/>
                  <a:gd name="connisteX3" fmla="*/ 577850 w 1205230"/>
                  <a:gd name="connsiteY3" fmla="*/ 1930400 h 5146040"/>
                  <a:gd name="connisteX4" fmla="*/ 528320 w 1205230"/>
                  <a:gd name="connsiteY4" fmla="*/ 1897380 h 5146040"/>
                  <a:gd name="connisteX5" fmla="*/ 520065 w 1205230"/>
                  <a:gd name="connsiteY5" fmla="*/ 1951355 h 5146040"/>
                  <a:gd name="connisteX6" fmla="*/ 276225 w 1205230"/>
                  <a:gd name="connsiteY6" fmla="*/ 1955165 h 5146040"/>
                  <a:gd name="connisteX7" fmla="*/ 292735 w 1205230"/>
                  <a:gd name="connsiteY7" fmla="*/ 1913890 h 5146040"/>
                  <a:gd name="connisteX8" fmla="*/ 198120 w 1205230"/>
                  <a:gd name="connsiteY8" fmla="*/ 1897380 h 5146040"/>
                  <a:gd name="connisteX9" fmla="*/ 173355 w 1205230"/>
                  <a:gd name="connsiteY9" fmla="*/ 1868805 h 5146040"/>
                  <a:gd name="connisteX10" fmla="*/ 144145 w 1205230"/>
                  <a:gd name="connsiteY10" fmla="*/ 1880870 h 5146040"/>
                  <a:gd name="connisteX11" fmla="*/ 140335 w 1205230"/>
                  <a:gd name="connsiteY11" fmla="*/ 1913890 h 5146040"/>
                  <a:gd name="connisteX12" fmla="*/ 86360 w 1205230"/>
                  <a:gd name="connsiteY12" fmla="*/ 1922145 h 5146040"/>
                  <a:gd name="connisteX13" fmla="*/ 69850 w 1205230"/>
                  <a:gd name="connsiteY13" fmla="*/ 1806575 h 5146040"/>
                  <a:gd name="connisteX14" fmla="*/ 20320 w 1205230"/>
                  <a:gd name="connsiteY14" fmla="*/ 1811020 h 5146040"/>
                  <a:gd name="connisteX15" fmla="*/ 45085 w 1205230"/>
                  <a:gd name="connsiteY15" fmla="*/ 3399790 h 5146040"/>
                  <a:gd name="connisteX16" fmla="*/ 0 w 1205230"/>
                  <a:gd name="connsiteY16" fmla="*/ 3399790 h 5146040"/>
                  <a:gd name="connisteX17" fmla="*/ 12065 w 1205230"/>
                  <a:gd name="connsiteY17" fmla="*/ 5129530 h 5146040"/>
                  <a:gd name="connisteX18" fmla="*/ 276225 w 1205230"/>
                  <a:gd name="connsiteY18" fmla="*/ 5146040 h 5146040"/>
                  <a:gd name="connisteX19" fmla="*/ 272415 w 1205230"/>
                  <a:gd name="connsiteY19" fmla="*/ 5083810 h 5146040"/>
                  <a:gd name="connisteX20" fmla="*/ 288925 w 1205230"/>
                  <a:gd name="connsiteY20" fmla="*/ 5088255 h 5146040"/>
                  <a:gd name="connisteX21" fmla="*/ 297180 w 1205230"/>
                  <a:gd name="connsiteY21" fmla="*/ 5009515 h 5146040"/>
                  <a:gd name="connisteX22" fmla="*/ 569595 w 1205230"/>
                  <a:gd name="connsiteY22" fmla="*/ 5046980 h 5146040"/>
                  <a:gd name="connisteX23" fmla="*/ 569595 w 1205230"/>
                  <a:gd name="connsiteY23" fmla="*/ 4964430 h 5146040"/>
                  <a:gd name="connisteX24" fmla="*/ 619125 w 1205230"/>
                  <a:gd name="connsiteY24" fmla="*/ 4976495 h 5146040"/>
                  <a:gd name="connisteX25" fmla="*/ 631190 w 1205230"/>
                  <a:gd name="connsiteY25" fmla="*/ 4935220 h 5146040"/>
                  <a:gd name="connisteX26" fmla="*/ 705485 w 1205230"/>
                  <a:gd name="connsiteY26" fmla="*/ 4947920 h 5146040"/>
                  <a:gd name="connisteX27" fmla="*/ 705485 w 1205230"/>
                  <a:gd name="connsiteY27" fmla="*/ 4997450 h 5146040"/>
                  <a:gd name="connisteX28" fmla="*/ 1205230 w 1205230"/>
                  <a:gd name="connsiteY28" fmla="*/ 4993005 h 5146040"/>
                  <a:gd name="connisteX29" fmla="*/ 1155700 w 1205230"/>
                  <a:gd name="connsiteY29" fmla="*/ 3263900 h 5146040"/>
                  <a:gd name="connisteX30" fmla="*/ 1097915 w 1205230"/>
                  <a:gd name="connsiteY30" fmla="*/ 3267710 h 5146040"/>
                  <a:gd name="connisteX31" fmla="*/ 1093470 w 1205230"/>
                  <a:gd name="connsiteY31" fmla="*/ 3036570 h 5146040"/>
                  <a:gd name="connisteX32" fmla="*/ 1147445 w 1205230"/>
                  <a:gd name="connsiteY32" fmla="*/ 3049270 h 5146040"/>
                  <a:gd name="connisteX33" fmla="*/ 1130935 w 1205230"/>
                  <a:gd name="connsiteY33" fmla="*/ 1490345 h 5146040"/>
                  <a:gd name="connisteX34" fmla="*/ 1076960 w 1205230"/>
                  <a:gd name="connsiteY34" fmla="*/ 1477645 h 5146040"/>
                  <a:gd name="connisteX35" fmla="*/ 1068705 w 1205230"/>
                  <a:gd name="connsiteY35" fmla="*/ 1424305 h 5146040"/>
                  <a:gd name="connisteX36" fmla="*/ 1114425 w 1205230"/>
                  <a:gd name="connsiteY36" fmla="*/ 1391285 h 5146040"/>
                  <a:gd name="connisteX37" fmla="*/ 1109980 w 1205230"/>
                  <a:gd name="connsiteY37" fmla="*/ 1333500 h 5146040"/>
                  <a:gd name="connisteX38" fmla="*/ 1139190 w 1205230"/>
                  <a:gd name="connsiteY38" fmla="*/ 1296035 h 5146040"/>
                  <a:gd name="connisteX39" fmla="*/ 1118235 w 1205230"/>
                  <a:gd name="connsiteY39" fmla="*/ 664845 h 5146040"/>
                  <a:gd name="connisteX40" fmla="*/ 1056640 w 1205230"/>
                  <a:gd name="connsiteY40" fmla="*/ 309880 h 5146040"/>
                  <a:gd name="connisteX41" fmla="*/ 957580 w 1205230"/>
                  <a:gd name="connsiteY41" fmla="*/ 0 h 514604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</a:cxnLst>
                <a:rect l="l" t="t" r="r" b="b"/>
                <a:pathLst>
                  <a:path w="1205230" h="5146040">
                    <a:moveTo>
                      <a:pt x="957580" y="0"/>
                    </a:moveTo>
                    <a:lnTo>
                      <a:pt x="569595" y="346710"/>
                    </a:lnTo>
                    <a:lnTo>
                      <a:pt x="668655" y="1897380"/>
                    </a:lnTo>
                    <a:lnTo>
                      <a:pt x="577850" y="1930400"/>
                    </a:lnTo>
                    <a:lnTo>
                      <a:pt x="528320" y="1897380"/>
                    </a:lnTo>
                    <a:lnTo>
                      <a:pt x="520065" y="1951355"/>
                    </a:lnTo>
                    <a:lnTo>
                      <a:pt x="276225" y="1955165"/>
                    </a:lnTo>
                    <a:lnTo>
                      <a:pt x="292735" y="1913890"/>
                    </a:lnTo>
                    <a:lnTo>
                      <a:pt x="198120" y="1897380"/>
                    </a:lnTo>
                    <a:lnTo>
                      <a:pt x="173355" y="1868805"/>
                    </a:lnTo>
                    <a:lnTo>
                      <a:pt x="144145" y="1880870"/>
                    </a:lnTo>
                    <a:lnTo>
                      <a:pt x="140335" y="1913890"/>
                    </a:lnTo>
                    <a:lnTo>
                      <a:pt x="86360" y="1922145"/>
                    </a:lnTo>
                    <a:lnTo>
                      <a:pt x="69850" y="1806575"/>
                    </a:lnTo>
                    <a:lnTo>
                      <a:pt x="20320" y="1811020"/>
                    </a:lnTo>
                    <a:lnTo>
                      <a:pt x="45085" y="3399790"/>
                    </a:lnTo>
                    <a:lnTo>
                      <a:pt x="0" y="3399790"/>
                    </a:lnTo>
                    <a:lnTo>
                      <a:pt x="12065" y="5129530"/>
                    </a:lnTo>
                    <a:lnTo>
                      <a:pt x="276225" y="5146040"/>
                    </a:lnTo>
                    <a:lnTo>
                      <a:pt x="272415" y="5083810"/>
                    </a:lnTo>
                    <a:lnTo>
                      <a:pt x="288925" y="5088255"/>
                    </a:lnTo>
                    <a:lnTo>
                      <a:pt x="297180" y="5009515"/>
                    </a:lnTo>
                    <a:lnTo>
                      <a:pt x="569595" y="5046980"/>
                    </a:lnTo>
                    <a:lnTo>
                      <a:pt x="569595" y="4964430"/>
                    </a:lnTo>
                    <a:lnTo>
                      <a:pt x="619125" y="4976495"/>
                    </a:lnTo>
                    <a:lnTo>
                      <a:pt x="631190" y="4935220"/>
                    </a:lnTo>
                    <a:lnTo>
                      <a:pt x="705485" y="4947920"/>
                    </a:lnTo>
                    <a:lnTo>
                      <a:pt x="705485" y="4997450"/>
                    </a:lnTo>
                    <a:lnTo>
                      <a:pt x="1205230" y="4993005"/>
                    </a:lnTo>
                    <a:lnTo>
                      <a:pt x="1155700" y="3263900"/>
                    </a:lnTo>
                    <a:lnTo>
                      <a:pt x="1097915" y="3267710"/>
                    </a:lnTo>
                    <a:lnTo>
                      <a:pt x="1093470" y="3036570"/>
                    </a:lnTo>
                    <a:lnTo>
                      <a:pt x="1147445" y="3049270"/>
                    </a:lnTo>
                    <a:lnTo>
                      <a:pt x="1130935" y="1490345"/>
                    </a:lnTo>
                    <a:lnTo>
                      <a:pt x="1076960" y="1477645"/>
                    </a:lnTo>
                    <a:lnTo>
                      <a:pt x="1068705" y="1424305"/>
                    </a:lnTo>
                    <a:lnTo>
                      <a:pt x="1114425" y="1391285"/>
                    </a:lnTo>
                    <a:lnTo>
                      <a:pt x="1109980" y="1333500"/>
                    </a:lnTo>
                    <a:lnTo>
                      <a:pt x="1139190" y="1296035"/>
                    </a:lnTo>
                    <a:lnTo>
                      <a:pt x="1118235" y="664845"/>
                    </a:lnTo>
                    <a:lnTo>
                      <a:pt x="1056640" y="309880"/>
                    </a:lnTo>
                    <a:lnTo>
                      <a:pt x="957580" y="0"/>
                    </a:lnTo>
                    <a:close/>
                  </a:path>
                </a:pathLst>
              </a:custGeom>
              <a:solidFill>
                <a:srgbClr val="C00000">
                  <a:alpha val="17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800">
                  <a:sym typeface="+mn-ea"/>
                </a:endParaRPr>
              </a:p>
            </p:txBody>
          </p:sp>
          <p:sp>
            <p:nvSpPr>
              <p:cNvPr id="33" name="任意多边形 32"/>
              <p:cNvSpPr/>
              <p:nvPr/>
            </p:nvSpPr>
            <p:spPr>
              <a:xfrm>
                <a:off x="8485" y="233"/>
                <a:ext cx="794" cy="3329"/>
              </a:xfrm>
              <a:custGeom>
                <a:avLst/>
                <a:gdLst>
                  <a:gd name="connisteX0" fmla="*/ 708025 w 876300"/>
                  <a:gd name="connsiteY0" fmla="*/ 0 h 3667125"/>
                  <a:gd name="connisteX1" fmla="*/ 419100 w 876300"/>
                  <a:gd name="connsiteY1" fmla="*/ 276225 h 3667125"/>
                  <a:gd name="connisteX2" fmla="*/ 457200 w 876300"/>
                  <a:gd name="connsiteY2" fmla="*/ 419100 h 3667125"/>
                  <a:gd name="connisteX3" fmla="*/ 473075 w 876300"/>
                  <a:gd name="connsiteY3" fmla="*/ 622300 h 3667125"/>
                  <a:gd name="connisteX4" fmla="*/ 482600 w 876300"/>
                  <a:gd name="connsiteY4" fmla="*/ 1085850 h 3667125"/>
                  <a:gd name="connisteX5" fmla="*/ 479425 w 876300"/>
                  <a:gd name="connsiteY5" fmla="*/ 1428750 h 3667125"/>
                  <a:gd name="connisteX6" fmla="*/ 438150 w 876300"/>
                  <a:gd name="connsiteY6" fmla="*/ 1431925 h 3667125"/>
                  <a:gd name="connisteX7" fmla="*/ 396875 w 876300"/>
                  <a:gd name="connsiteY7" fmla="*/ 1400175 h 3667125"/>
                  <a:gd name="connisteX8" fmla="*/ 352425 w 876300"/>
                  <a:gd name="connsiteY8" fmla="*/ 1416050 h 3667125"/>
                  <a:gd name="connisteX9" fmla="*/ 212725 w 876300"/>
                  <a:gd name="connsiteY9" fmla="*/ 1419225 h 3667125"/>
                  <a:gd name="connisteX10" fmla="*/ 168275 w 876300"/>
                  <a:gd name="connsiteY10" fmla="*/ 1374775 h 3667125"/>
                  <a:gd name="connisteX11" fmla="*/ 82550 w 876300"/>
                  <a:gd name="connsiteY11" fmla="*/ 1400175 h 3667125"/>
                  <a:gd name="connisteX12" fmla="*/ 82550 w 876300"/>
                  <a:gd name="connsiteY12" fmla="*/ 1311275 h 3667125"/>
                  <a:gd name="connisteX13" fmla="*/ 15875 w 876300"/>
                  <a:gd name="connsiteY13" fmla="*/ 1298575 h 3667125"/>
                  <a:gd name="connisteX14" fmla="*/ 47625 w 876300"/>
                  <a:gd name="connsiteY14" fmla="*/ 2441575 h 3667125"/>
                  <a:gd name="connisteX15" fmla="*/ 0 w 876300"/>
                  <a:gd name="connsiteY15" fmla="*/ 2457450 h 3667125"/>
                  <a:gd name="connisteX16" fmla="*/ 34925 w 876300"/>
                  <a:gd name="connsiteY16" fmla="*/ 3660775 h 3667125"/>
                  <a:gd name="connisteX17" fmla="*/ 177800 w 876300"/>
                  <a:gd name="connsiteY17" fmla="*/ 3667125 h 3667125"/>
                  <a:gd name="connisteX18" fmla="*/ 187325 w 876300"/>
                  <a:gd name="connsiteY18" fmla="*/ 3613150 h 3667125"/>
                  <a:gd name="connisteX19" fmla="*/ 346075 w 876300"/>
                  <a:gd name="connsiteY19" fmla="*/ 3613150 h 3667125"/>
                  <a:gd name="connisteX20" fmla="*/ 333375 w 876300"/>
                  <a:gd name="connsiteY20" fmla="*/ 3562350 h 3667125"/>
                  <a:gd name="connisteX21" fmla="*/ 460375 w 876300"/>
                  <a:gd name="connsiteY21" fmla="*/ 3568700 h 3667125"/>
                  <a:gd name="connisteX22" fmla="*/ 469900 w 876300"/>
                  <a:gd name="connsiteY22" fmla="*/ 3552825 h 3667125"/>
                  <a:gd name="connisteX23" fmla="*/ 542925 w 876300"/>
                  <a:gd name="connsiteY23" fmla="*/ 3552825 h 3667125"/>
                  <a:gd name="connisteX24" fmla="*/ 536575 w 876300"/>
                  <a:gd name="connsiteY24" fmla="*/ 3590925 h 3667125"/>
                  <a:gd name="connisteX25" fmla="*/ 850900 w 876300"/>
                  <a:gd name="connsiteY25" fmla="*/ 3587750 h 3667125"/>
                  <a:gd name="connisteX26" fmla="*/ 850900 w 876300"/>
                  <a:gd name="connsiteY26" fmla="*/ 3635375 h 3667125"/>
                  <a:gd name="connisteX27" fmla="*/ 876300 w 876300"/>
                  <a:gd name="connsiteY27" fmla="*/ 3635375 h 3667125"/>
                  <a:gd name="connisteX28" fmla="*/ 841375 w 876300"/>
                  <a:gd name="connsiteY28" fmla="*/ 2343150 h 3667125"/>
                  <a:gd name="connisteX29" fmla="*/ 800100 w 876300"/>
                  <a:gd name="connsiteY29" fmla="*/ 2339975 h 3667125"/>
                  <a:gd name="connisteX30" fmla="*/ 800100 w 876300"/>
                  <a:gd name="connsiteY30" fmla="*/ 2181225 h 3667125"/>
                  <a:gd name="connisteX31" fmla="*/ 854075 w 876300"/>
                  <a:gd name="connsiteY31" fmla="*/ 2190750 h 3667125"/>
                  <a:gd name="connisteX32" fmla="*/ 822325 w 876300"/>
                  <a:gd name="connsiteY32" fmla="*/ 1082675 h 3667125"/>
                  <a:gd name="connisteX33" fmla="*/ 793750 w 876300"/>
                  <a:gd name="connsiteY33" fmla="*/ 1063625 h 3667125"/>
                  <a:gd name="connisteX34" fmla="*/ 781050 w 876300"/>
                  <a:gd name="connsiteY34" fmla="*/ 1012825 h 3667125"/>
                  <a:gd name="connisteX35" fmla="*/ 815975 w 876300"/>
                  <a:gd name="connsiteY35" fmla="*/ 1009650 h 3667125"/>
                  <a:gd name="connisteX36" fmla="*/ 812800 w 876300"/>
                  <a:gd name="connsiteY36" fmla="*/ 955675 h 3667125"/>
                  <a:gd name="connisteX37" fmla="*/ 822325 w 876300"/>
                  <a:gd name="connsiteY37" fmla="*/ 939800 h 3667125"/>
                  <a:gd name="connisteX38" fmla="*/ 803275 w 876300"/>
                  <a:gd name="connsiteY38" fmla="*/ 403225 h 3667125"/>
                  <a:gd name="connisteX39" fmla="*/ 768350 w 876300"/>
                  <a:gd name="connsiteY39" fmla="*/ 200025 h 3667125"/>
                  <a:gd name="connisteX40" fmla="*/ 708025 w 876300"/>
                  <a:gd name="connsiteY40" fmla="*/ 0 h 366712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</a:cxnLst>
                <a:rect l="l" t="t" r="r" b="b"/>
                <a:pathLst>
                  <a:path w="876300" h="3667125">
                    <a:moveTo>
                      <a:pt x="708025" y="0"/>
                    </a:moveTo>
                    <a:lnTo>
                      <a:pt x="419100" y="276225"/>
                    </a:lnTo>
                    <a:lnTo>
                      <a:pt x="457200" y="419100"/>
                    </a:lnTo>
                    <a:lnTo>
                      <a:pt x="473075" y="622300"/>
                    </a:lnTo>
                    <a:lnTo>
                      <a:pt x="482600" y="1085850"/>
                    </a:lnTo>
                    <a:lnTo>
                      <a:pt x="479425" y="1428750"/>
                    </a:lnTo>
                    <a:lnTo>
                      <a:pt x="438150" y="1431925"/>
                    </a:lnTo>
                    <a:lnTo>
                      <a:pt x="396875" y="1400175"/>
                    </a:lnTo>
                    <a:lnTo>
                      <a:pt x="352425" y="1416050"/>
                    </a:lnTo>
                    <a:lnTo>
                      <a:pt x="212725" y="1419225"/>
                    </a:lnTo>
                    <a:lnTo>
                      <a:pt x="168275" y="1374775"/>
                    </a:lnTo>
                    <a:lnTo>
                      <a:pt x="82550" y="1400175"/>
                    </a:lnTo>
                    <a:lnTo>
                      <a:pt x="82550" y="1311275"/>
                    </a:lnTo>
                    <a:lnTo>
                      <a:pt x="15875" y="1298575"/>
                    </a:lnTo>
                    <a:lnTo>
                      <a:pt x="47625" y="2441575"/>
                    </a:lnTo>
                    <a:lnTo>
                      <a:pt x="0" y="2457450"/>
                    </a:lnTo>
                    <a:lnTo>
                      <a:pt x="34925" y="3660775"/>
                    </a:lnTo>
                    <a:lnTo>
                      <a:pt x="177800" y="3667125"/>
                    </a:lnTo>
                    <a:lnTo>
                      <a:pt x="187325" y="3613150"/>
                    </a:lnTo>
                    <a:lnTo>
                      <a:pt x="346075" y="3613150"/>
                    </a:lnTo>
                    <a:lnTo>
                      <a:pt x="333375" y="3562350"/>
                    </a:lnTo>
                    <a:lnTo>
                      <a:pt x="460375" y="3568700"/>
                    </a:lnTo>
                    <a:lnTo>
                      <a:pt x="469900" y="3552825"/>
                    </a:lnTo>
                    <a:lnTo>
                      <a:pt x="542925" y="3552825"/>
                    </a:lnTo>
                    <a:lnTo>
                      <a:pt x="536575" y="3590925"/>
                    </a:lnTo>
                    <a:lnTo>
                      <a:pt x="850900" y="3587750"/>
                    </a:lnTo>
                    <a:lnTo>
                      <a:pt x="850900" y="3635375"/>
                    </a:lnTo>
                    <a:lnTo>
                      <a:pt x="876300" y="3635375"/>
                    </a:lnTo>
                    <a:lnTo>
                      <a:pt x="841375" y="2343150"/>
                    </a:lnTo>
                    <a:lnTo>
                      <a:pt x="800100" y="2339975"/>
                    </a:lnTo>
                    <a:lnTo>
                      <a:pt x="800100" y="2181225"/>
                    </a:lnTo>
                    <a:lnTo>
                      <a:pt x="854075" y="2190750"/>
                    </a:lnTo>
                    <a:lnTo>
                      <a:pt x="822325" y="1082675"/>
                    </a:lnTo>
                    <a:lnTo>
                      <a:pt x="793750" y="1063625"/>
                    </a:lnTo>
                    <a:lnTo>
                      <a:pt x="781050" y="1012825"/>
                    </a:lnTo>
                    <a:lnTo>
                      <a:pt x="815975" y="1009650"/>
                    </a:lnTo>
                    <a:lnTo>
                      <a:pt x="812800" y="955675"/>
                    </a:lnTo>
                    <a:lnTo>
                      <a:pt x="822325" y="939800"/>
                    </a:lnTo>
                    <a:lnTo>
                      <a:pt x="803275" y="403225"/>
                    </a:lnTo>
                    <a:lnTo>
                      <a:pt x="768350" y="200025"/>
                    </a:lnTo>
                    <a:lnTo>
                      <a:pt x="708025" y="0"/>
                    </a:lnTo>
                    <a:close/>
                  </a:path>
                </a:pathLst>
              </a:custGeom>
              <a:solidFill>
                <a:srgbClr val="C00000">
                  <a:alpha val="17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800">
                  <a:sym typeface="+mn-ea"/>
                </a:endParaRPr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>
                <a:off x="13358" y="0"/>
                <a:ext cx="774" cy="3351"/>
              </a:xfrm>
              <a:custGeom>
                <a:avLst/>
                <a:gdLst>
                  <a:gd name="connsiteX0" fmla="*/ 1373 w 1579"/>
                  <a:gd name="connsiteY0" fmla="*/ 257 h 6829"/>
                  <a:gd name="connsiteX1" fmla="*/ 1276 w 1579"/>
                  <a:gd name="connsiteY1" fmla="*/ 0 h 6829"/>
                  <a:gd name="connsiteX2" fmla="*/ 767 w 1579"/>
                  <a:gd name="connsiteY2" fmla="*/ 485 h 6829"/>
                  <a:gd name="connsiteX3" fmla="*/ 812 w 1579"/>
                  <a:gd name="connsiteY3" fmla="*/ 875 h 6829"/>
                  <a:gd name="connsiteX4" fmla="*/ 845 w 1579"/>
                  <a:gd name="connsiteY4" fmla="*/ 1090 h 6829"/>
                  <a:gd name="connsiteX5" fmla="*/ 877 w 1579"/>
                  <a:gd name="connsiteY5" fmla="*/ 1792 h 6829"/>
                  <a:gd name="connsiteX6" fmla="*/ 903 w 1579"/>
                  <a:gd name="connsiteY6" fmla="*/ 2578 h 6829"/>
                  <a:gd name="connsiteX7" fmla="*/ 734 w 1579"/>
                  <a:gd name="connsiteY7" fmla="*/ 2578 h 6829"/>
                  <a:gd name="connsiteX8" fmla="*/ 702 w 1579"/>
                  <a:gd name="connsiteY8" fmla="*/ 2559 h 6829"/>
                  <a:gd name="connsiteX9" fmla="*/ 656 w 1579"/>
                  <a:gd name="connsiteY9" fmla="*/ 2559 h 6829"/>
                  <a:gd name="connsiteX10" fmla="*/ 611 w 1579"/>
                  <a:gd name="connsiteY10" fmla="*/ 2611 h 6829"/>
                  <a:gd name="connsiteX11" fmla="*/ 559 w 1579"/>
                  <a:gd name="connsiteY11" fmla="*/ 2617 h 6829"/>
                  <a:gd name="connsiteX12" fmla="*/ 513 w 1579"/>
                  <a:gd name="connsiteY12" fmla="*/ 2585 h 6829"/>
                  <a:gd name="connsiteX13" fmla="*/ 169 w 1579"/>
                  <a:gd name="connsiteY13" fmla="*/ 2572 h 6829"/>
                  <a:gd name="connsiteX14" fmla="*/ 162 w 1579"/>
                  <a:gd name="connsiteY14" fmla="*/ 2611 h 6829"/>
                  <a:gd name="connsiteX15" fmla="*/ 162 w 1579"/>
                  <a:gd name="connsiteY15" fmla="*/ 2656 h 6829"/>
                  <a:gd name="connsiteX16" fmla="*/ 162 w 1579"/>
                  <a:gd name="connsiteY16" fmla="*/ 2734 h 6829"/>
                  <a:gd name="connsiteX17" fmla="*/ 143 w 1579"/>
                  <a:gd name="connsiteY17" fmla="*/ 2884 h 6829"/>
                  <a:gd name="connsiteX18" fmla="*/ 52 w 1579"/>
                  <a:gd name="connsiteY18" fmla="*/ 2897 h 6829"/>
                  <a:gd name="connsiteX19" fmla="*/ 84 w 1579"/>
                  <a:gd name="connsiteY19" fmla="*/ 4476 h 6829"/>
                  <a:gd name="connsiteX20" fmla="*/ 0 w 1579"/>
                  <a:gd name="connsiteY20" fmla="*/ 4489 h 6829"/>
                  <a:gd name="connsiteX21" fmla="*/ 13 w 1579"/>
                  <a:gd name="connsiteY21" fmla="*/ 6355 h 6829"/>
                  <a:gd name="connsiteX22" fmla="*/ 136 w 1579"/>
                  <a:gd name="connsiteY22" fmla="*/ 6374 h 6829"/>
                  <a:gd name="connsiteX23" fmla="*/ 123 w 1579"/>
                  <a:gd name="connsiteY23" fmla="*/ 6803 h 6829"/>
                  <a:gd name="connsiteX24" fmla="*/ 266 w 1579"/>
                  <a:gd name="connsiteY24" fmla="*/ 6829 h 6829"/>
                  <a:gd name="connsiteX25" fmla="*/ 247 w 1579"/>
                  <a:gd name="connsiteY25" fmla="*/ 6751 h 6829"/>
                  <a:gd name="connsiteX26" fmla="*/ 377 w 1579"/>
                  <a:gd name="connsiteY26" fmla="*/ 6758 h 6829"/>
                  <a:gd name="connsiteX27" fmla="*/ 364 w 1579"/>
                  <a:gd name="connsiteY27" fmla="*/ 6699 h 6829"/>
                  <a:gd name="connsiteX28" fmla="*/ 533 w 1579"/>
                  <a:gd name="connsiteY28" fmla="*/ 6706 h 6829"/>
                  <a:gd name="connsiteX29" fmla="*/ 559 w 1579"/>
                  <a:gd name="connsiteY29" fmla="*/ 6777 h 6829"/>
                  <a:gd name="connsiteX30" fmla="*/ 812 w 1579"/>
                  <a:gd name="connsiteY30" fmla="*/ 6732 h 6829"/>
                  <a:gd name="connsiteX31" fmla="*/ 793 w 1579"/>
                  <a:gd name="connsiteY31" fmla="*/ 6680 h 6829"/>
                  <a:gd name="connsiteX32" fmla="*/ 1579 w 1579"/>
                  <a:gd name="connsiteY32" fmla="*/ 6693 h 6829"/>
                  <a:gd name="connsiteX33" fmla="*/ 1527 w 1579"/>
                  <a:gd name="connsiteY33" fmla="*/ 4275 h 6829"/>
                  <a:gd name="connsiteX34" fmla="*/ 1443 w 1579"/>
                  <a:gd name="connsiteY34" fmla="*/ 4281 h 6829"/>
                  <a:gd name="connsiteX35" fmla="*/ 1462 w 1579"/>
                  <a:gd name="connsiteY35" fmla="*/ 4015 h 6829"/>
                  <a:gd name="connsiteX36" fmla="*/ 1527 w 1579"/>
                  <a:gd name="connsiteY36" fmla="*/ 4008 h 6829"/>
                  <a:gd name="connsiteX37" fmla="*/ 1501 w 1579"/>
                  <a:gd name="connsiteY37" fmla="*/ 1954 h 6829"/>
                  <a:gd name="connsiteX38" fmla="*/ 1410 w 1579"/>
                  <a:gd name="connsiteY38" fmla="*/ 1941 h 6829"/>
                  <a:gd name="connsiteX39" fmla="*/ 1417 w 1579"/>
                  <a:gd name="connsiteY39" fmla="*/ 1876 h 6829"/>
                  <a:gd name="connsiteX40" fmla="*/ 1468 w 1579"/>
                  <a:gd name="connsiteY40" fmla="*/ 1860 h 6829"/>
                  <a:gd name="connsiteX41" fmla="*/ 1480 w 1579"/>
                  <a:gd name="connsiteY41" fmla="*/ 1743 h 6829"/>
                  <a:gd name="connsiteX42" fmla="*/ 1451 w 1579"/>
                  <a:gd name="connsiteY42" fmla="*/ 715 h 6829"/>
                  <a:gd name="connsiteX43" fmla="*/ 1473 w 1579"/>
                  <a:gd name="connsiteY43" fmla="*/ 710 h 6829"/>
                  <a:gd name="connsiteX44" fmla="*/ 1435 w 1579"/>
                  <a:gd name="connsiteY44" fmla="*/ 503 h 6829"/>
                  <a:gd name="connsiteX45" fmla="*/ 1366 w 1579"/>
                  <a:gd name="connsiteY45" fmla="*/ 265 h 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579" h="6829">
                    <a:moveTo>
                      <a:pt x="1373" y="257"/>
                    </a:moveTo>
                    <a:lnTo>
                      <a:pt x="1276" y="0"/>
                    </a:lnTo>
                    <a:lnTo>
                      <a:pt x="767" y="485"/>
                    </a:lnTo>
                    <a:lnTo>
                      <a:pt x="812" y="875"/>
                    </a:lnTo>
                    <a:lnTo>
                      <a:pt x="845" y="1090"/>
                    </a:lnTo>
                    <a:lnTo>
                      <a:pt x="877" y="1792"/>
                    </a:lnTo>
                    <a:lnTo>
                      <a:pt x="903" y="2578"/>
                    </a:lnTo>
                    <a:lnTo>
                      <a:pt x="734" y="2578"/>
                    </a:lnTo>
                    <a:lnTo>
                      <a:pt x="702" y="2559"/>
                    </a:lnTo>
                    <a:lnTo>
                      <a:pt x="656" y="2559"/>
                    </a:lnTo>
                    <a:lnTo>
                      <a:pt x="611" y="2611"/>
                    </a:lnTo>
                    <a:lnTo>
                      <a:pt x="559" y="2617"/>
                    </a:lnTo>
                    <a:lnTo>
                      <a:pt x="513" y="2585"/>
                    </a:lnTo>
                    <a:lnTo>
                      <a:pt x="169" y="2572"/>
                    </a:lnTo>
                    <a:lnTo>
                      <a:pt x="162" y="2611"/>
                    </a:lnTo>
                    <a:lnTo>
                      <a:pt x="162" y="2656"/>
                    </a:lnTo>
                    <a:lnTo>
                      <a:pt x="162" y="2734"/>
                    </a:lnTo>
                    <a:lnTo>
                      <a:pt x="143" y="2884"/>
                    </a:lnTo>
                    <a:lnTo>
                      <a:pt x="52" y="2897"/>
                    </a:lnTo>
                    <a:lnTo>
                      <a:pt x="84" y="4476"/>
                    </a:lnTo>
                    <a:lnTo>
                      <a:pt x="0" y="4489"/>
                    </a:lnTo>
                    <a:lnTo>
                      <a:pt x="13" y="6355"/>
                    </a:lnTo>
                    <a:lnTo>
                      <a:pt x="136" y="6374"/>
                    </a:lnTo>
                    <a:lnTo>
                      <a:pt x="123" y="6803"/>
                    </a:lnTo>
                    <a:lnTo>
                      <a:pt x="266" y="6829"/>
                    </a:lnTo>
                    <a:lnTo>
                      <a:pt x="247" y="6751"/>
                    </a:lnTo>
                    <a:lnTo>
                      <a:pt x="377" y="6758"/>
                    </a:lnTo>
                    <a:lnTo>
                      <a:pt x="364" y="6699"/>
                    </a:lnTo>
                    <a:lnTo>
                      <a:pt x="533" y="6706"/>
                    </a:lnTo>
                    <a:lnTo>
                      <a:pt x="559" y="6777"/>
                    </a:lnTo>
                    <a:lnTo>
                      <a:pt x="812" y="6732"/>
                    </a:lnTo>
                    <a:lnTo>
                      <a:pt x="793" y="6680"/>
                    </a:lnTo>
                    <a:lnTo>
                      <a:pt x="1579" y="6693"/>
                    </a:lnTo>
                    <a:lnTo>
                      <a:pt x="1527" y="4275"/>
                    </a:lnTo>
                    <a:lnTo>
                      <a:pt x="1443" y="4281"/>
                    </a:lnTo>
                    <a:lnTo>
                      <a:pt x="1462" y="4015"/>
                    </a:lnTo>
                    <a:lnTo>
                      <a:pt x="1527" y="4008"/>
                    </a:lnTo>
                    <a:lnTo>
                      <a:pt x="1501" y="1954"/>
                    </a:lnTo>
                    <a:lnTo>
                      <a:pt x="1410" y="1941"/>
                    </a:lnTo>
                    <a:lnTo>
                      <a:pt x="1417" y="1876"/>
                    </a:lnTo>
                    <a:lnTo>
                      <a:pt x="1468" y="1860"/>
                    </a:lnTo>
                    <a:lnTo>
                      <a:pt x="1480" y="1743"/>
                    </a:lnTo>
                    <a:cubicBezTo>
                      <a:pt x="1483" y="1320"/>
                      <a:pt x="1556" y="1130"/>
                      <a:pt x="1451" y="715"/>
                    </a:cubicBezTo>
                    <a:cubicBezTo>
                      <a:pt x="1451" y="543"/>
                      <a:pt x="1476" y="745"/>
                      <a:pt x="1473" y="710"/>
                    </a:cubicBezTo>
                    <a:cubicBezTo>
                      <a:pt x="1470" y="675"/>
                      <a:pt x="1453" y="577"/>
                      <a:pt x="1435" y="503"/>
                    </a:cubicBezTo>
                    <a:cubicBezTo>
                      <a:pt x="1421" y="428"/>
                      <a:pt x="1403" y="358"/>
                      <a:pt x="1366" y="265"/>
                    </a:cubicBezTo>
                  </a:path>
                </a:pathLst>
              </a:custGeom>
              <a:solidFill>
                <a:srgbClr val="C00000">
                  <a:alpha val="17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800">
                  <a:sym typeface="+mn-ea"/>
                </a:endParaRPr>
              </a:p>
            </p:txBody>
          </p:sp>
          <p:sp>
            <p:nvSpPr>
              <p:cNvPr id="47" name="任意多边形 46"/>
              <p:cNvSpPr/>
              <p:nvPr/>
            </p:nvSpPr>
            <p:spPr>
              <a:xfrm>
                <a:off x="8098" y="4721"/>
                <a:ext cx="786" cy="3285"/>
              </a:xfrm>
              <a:custGeom>
                <a:avLst/>
                <a:gdLst>
                  <a:gd name="connisteX0" fmla="*/ 833755 w 1048385"/>
                  <a:gd name="connsiteY0" fmla="*/ 0 h 4379595"/>
                  <a:gd name="connisteX1" fmla="*/ 490855 w 1048385"/>
                  <a:gd name="connsiteY1" fmla="*/ 313690 h 4379595"/>
                  <a:gd name="connisteX2" fmla="*/ 540385 w 1048385"/>
                  <a:gd name="connsiteY2" fmla="*/ 730885 h 4379595"/>
                  <a:gd name="connisteX3" fmla="*/ 581660 w 1048385"/>
                  <a:gd name="connsiteY3" fmla="*/ 1383030 h 4379595"/>
                  <a:gd name="connisteX4" fmla="*/ 573405 w 1048385"/>
                  <a:gd name="connsiteY4" fmla="*/ 1531620 h 4379595"/>
                  <a:gd name="connisteX5" fmla="*/ 288925 w 1048385"/>
                  <a:gd name="connsiteY5" fmla="*/ 1527175 h 4379595"/>
                  <a:gd name="connisteX6" fmla="*/ 251460 w 1048385"/>
                  <a:gd name="connsiteY6" fmla="*/ 1502410 h 4379595"/>
                  <a:gd name="connisteX7" fmla="*/ 292735 w 1048385"/>
                  <a:gd name="connsiteY7" fmla="*/ 1469390 h 4379595"/>
                  <a:gd name="connisteX8" fmla="*/ 300990 w 1048385"/>
                  <a:gd name="connsiteY8" fmla="*/ 1419860 h 4379595"/>
                  <a:gd name="connisteX9" fmla="*/ 264160 w 1048385"/>
                  <a:gd name="connsiteY9" fmla="*/ 1411605 h 4379595"/>
                  <a:gd name="connisteX10" fmla="*/ 222885 w 1048385"/>
                  <a:gd name="connsiteY10" fmla="*/ 1469390 h 4379595"/>
                  <a:gd name="connisteX11" fmla="*/ 201930 w 1048385"/>
                  <a:gd name="connsiteY11" fmla="*/ 1502410 h 4379595"/>
                  <a:gd name="connisteX12" fmla="*/ 148590 w 1048385"/>
                  <a:gd name="connsiteY12" fmla="*/ 1490345 h 4379595"/>
                  <a:gd name="connisteX13" fmla="*/ 148590 w 1048385"/>
                  <a:gd name="connsiteY13" fmla="*/ 1531620 h 4379595"/>
                  <a:gd name="connisteX14" fmla="*/ 177165 w 1048385"/>
                  <a:gd name="connsiteY14" fmla="*/ 1568450 h 4379595"/>
                  <a:gd name="connisteX15" fmla="*/ 99060 w 1048385"/>
                  <a:gd name="connsiteY15" fmla="*/ 1584960 h 4379595"/>
                  <a:gd name="connisteX16" fmla="*/ 41275 w 1048385"/>
                  <a:gd name="connsiteY16" fmla="*/ 1576705 h 4379595"/>
                  <a:gd name="connisteX17" fmla="*/ 41275 w 1048385"/>
                  <a:gd name="connsiteY17" fmla="*/ 1605915 h 4379595"/>
                  <a:gd name="connisteX18" fmla="*/ 49530 w 1048385"/>
                  <a:gd name="connsiteY18" fmla="*/ 2864485 h 4379595"/>
                  <a:gd name="connisteX19" fmla="*/ 0 w 1048385"/>
                  <a:gd name="connsiteY19" fmla="*/ 2885440 h 4379595"/>
                  <a:gd name="connisteX20" fmla="*/ 49530 w 1048385"/>
                  <a:gd name="connsiteY20" fmla="*/ 4226560 h 4379595"/>
                  <a:gd name="connisteX21" fmla="*/ 94615 w 1048385"/>
                  <a:gd name="connsiteY21" fmla="*/ 4231005 h 4379595"/>
                  <a:gd name="connisteX22" fmla="*/ 69850 w 1048385"/>
                  <a:gd name="connsiteY22" fmla="*/ 4379595 h 4379595"/>
                  <a:gd name="connisteX23" fmla="*/ 152400 w 1048385"/>
                  <a:gd name="connsiteY23" fmla="*/ 4371340 h 4379595"/>
                  <a:gd name="connisteX24" fmla="*/ 210185 w 1048385"/>
                  <a:gd name="connsiteY24" fmla="*/ 4325620 h 4379595"/>
                  <a:gd name="connisteX25" fmla="*/ 532130 w 1048385"/>
                  <a:gd name="connsiteY25" fmla="*/ 4379595 h 4379595"/>
                  <a:gd name="connisteX26" fmla="*/ 1048385 w 1048385"/>
                  <a:gd name="connsiteY26" fmla="*/ 4379595 h 4379595"/>
                  <a:gd name="connisteX27" fmla="*/ 1002665 w 1048385"/>
                  <a:gd name="connsiteY27" fmla="*/ 2778125 h 4379595"/>
                  <a:gd name="connisteX28" fmla="*/ 944880 w 1048385"/>
                  <a:gd name="connsiteY28" fmla="*/ 2745105 h 4379595"/>
                  <a:gd name="connisteX29" fmla="*/ 936625 w 1048385"/>
                  <a:gd name="connsiteY29" fmla="*/ 2596515 h 4379595"/>
                  <a:gd name="connisteX30" fmla="*/ 986155 w 1048385"/>
                  <a:gd name="connsiteY30" fmla="*/ 2580005 h 4379595"/>
                  <a:gd name="connisteX31" fmla="*/ 982345 w 1048385"/>
                  <a:gd name="connsiteY31" fmla="*/ 1271270 h 4379595"/>
                  <a:gd name="connisteX32" fmla="*/ 911860 w 1048385"/>
                  <a:gd name="connsiteY32" fmla="*/ 1250950 h 4379595"/>
                  <a:gd name="connisteX33" fmla="*/ 908050 w 1048385"/>
                  <a:gd name="connsiteY33" fmla="*/ 1201420 h 4379595"/>
                  <a:gd name="connisteX34" fmla="*/ 928370 w 1048385"/>
                  <a:gd name="connsiteY34" fmla="*/ 1193165 h 4379595"/>
                  <a:gd name="connisteX35" fmla="*/ 941070 w 1048385"/>
                  <a:gd name="connsiteY35" fmla="*/ 1127125 h 4379595"/>
                  <a:gd name="connisteX36" fmla="*/ 974090 w 1048385"/>
                  <a:gd name="connsiteY36" fmla="*/ 1061085 h 4379595"/>
                  <a:gd name="connisteX37" fmla="*/ 944880 w 1048385"/>
                  <a:gd name="connsiteY37" fmla="*/ 454025 h 4379595"/>
                  <a:gd name="connisteX38" fmla="*/ 878840 w 1048385"/>
                  <a:gd name="connsiteY38" fmla="*/ 156845 h 4379595"/>
                  <a:gd name="connisteX39" fmla="*/ 833755 w 1048385"/>
                  <a:gd name="connsiteY39" fmla="*/ 0 h 437959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</a:cxnLst>
                <a:rect l="l" t="t" r="r" b="b"/>
                <a:pathLst>
                  <a:path w="1048385" h="4379595">
                    <a:moveTo>
                      <a:pt x="833755" y="0"/>
                    </a:moveTo>
                    <a:lnTo>
                      <a:pt x="490855" y="313690"/>
                    </a:lnTo>
                    <a:lnTo>
                      <a:pt x="540385" y="730885"/>
                    </a:lnTo>
                    <a:lnTo>
                      <a:pt x="581660" y="1383030"/>
                    </a:lnTo>
                    <a:lnTo>
                      <a:pt x="573405" y="1531620"/>
                    </a:lnTo>
                    <a:lnTo>
                      <a:pt x="288925" y="1527175"/>
                    </a:lnTo>
                    <a:lnTo>
                      <a:pt x="251460" y="1502410"/>
                    </a:lnTo>
                    <a:lnTo>
                      <a:pt x="292735" y="1469390"/>
                    </a:lnTo>
                    <a:lnTo>
                      <a:pt x="300990" y="1419860"/>
                    </a:lnTo>
                    <a:lnTo>
                      <a:pt x="264160" y="1411605"/>
                    </a:lnTo>
                    <a:lnTo>
                      <a:pt x="222885" y="1469390"/>
                    </a:lnTo>
                    <a:lnTo>
                      <a:pt x="201930" y="1502410"/>
                    </a:lnTo>
                    <a:lnTo>
                      <a:pt x="148590" y="1490345"/>
                    </a:lnTo>
                    <a:lnTo>
                      <a:pt x="148590" y="1531620"/>
                    </a:lnTo>
                    <a:lnTo>
                      <a:pt x="177165" y="1568450"/>
                    </a:lnTo>
                    <a:lnTo>
                      <a:pt x="99060" y="1584960"/>
                    </a:lnTo>
                    <a:lnTo>
                      <a:pt x="41275" y="1576705"/>
                    </a:lnTo>
                    <a:lnTo>
                      <a:pt x="41275" y="1605915"/>
                    </a:lnTo>
                    <a:lnTo>
                      <a:pt x="49530" y="2864485"/>
                    </a:lnTo>
                    <a:lnTo>
                      <a:pt x="0" y="2885440"/>
                    </a:lnTo>
                    <a:lnTo>
                      <a:pt x="49530" y="4226560"/>
                    </a:lnTo>
                    <a:lnTo>
                      <a:pt x="94615" y="4231005"/>
                    </a:lnTo>
                    <a:lnTo>
                      <a:pt x="69850" y="4379595"/>
                    </a:lnTo>
                    <a:lnTo>
                      <a:pt x="152400" y="4371340"/>
                    </a:lnTo>
                    <a:lnTo>
                      <a:pt x="210185" y="4325620"/>
                    </a:lnTo>
                    <a:lnTo>
                      <a:pt x="532130" y="4379595"/>
                    </a:lnTo>
                    <a:lnTo>
                      <a:pt x="1048385" y="4379595"/>
                    </a:lnTo>
                    <a:lnTo>
                      <a:pt x="1002665" y="2778125"/>
                    </a:lnTo>
                    <a:lnTo>
                      <a:pt x="944880" y="2745105"/>
                    </a:lnTo>
                    <a:lnTo>
                      <a:pt x="936625" y="2596515"/>
                    </a:lnTo>
                    <a:lnTo>
                      <a:pt x="986155" y="2580005"/>
                    </a:lnTo>
                    <a:lnTo>
                      <a:pt x="982345" y="1271270"/>
                    </a:lnTo>
                    <a:lnTo>
                      <a:pt x="911860" y="1250950"/>
                    </a:lnTo>
                    <a:lnTo>
                      <a:pt x="908050" y="1201420"/>
                    </a:lnTo>
                    <a:lnTo>
                      <a:pt x="928370" y="1193165"/>
                    </a:lnTo>
                    <a:lnTo>
                      <a:pt x="941070" y="1127125"/>
                    </a:lnTo>
                    <a:lnTo>
                      <a:pt x="974090" y="1061085"/>
                    </a:lnTo>
                    <a:lnTo>
                      <a:pt x="944880" y="454025"/>
                    </a:lnTo>
                    <a:lnTo>
                      <a:pt x="878840" y="156845"/>
                    </a:lnTo>
                    <a:lnTo>
                      <a:pt x="833755" y="0"/>
                    </a:lnTo>
                    <a:close/>
                  </a:path>
                </a:pathLst>
              </a:custGeom>
              <a:solidFill>
                <a:srgbClr val="C00000">
                  <a:alpha val="17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800">
                  <a:sym typeface="+mn-ea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>
                <a:off x="10794" y="4645"/>
                <a:ext cx="784" cy="3337"/>
              </a:xfrm>
              <a:custGeom>
                <a:avLst/>
                <a:gdLst>
                  <a:gd name="connsiteX0" fmla="*/ 1313 w 1612"/>
                  <a:gd name="connsiteY0" fmla="*/ 0 h 6864"/>
                  <a:gd name="connsiteX1" fmla="*/ 773 w 1612"/>
                  <a:gd name="connsiteY1" fmla="*/ 468 h 6864"/>
                  <a:gd name="connsiteX2" fmla="*/ 871 w 1612"/>
                  <a:gd name="connsiteY2" fmla="*/ 1749 h 6864"/>
                  <a:gd name="connsiteX3" fmla="*/ 884 w 1612"/>
                  <a:gd name="connsiteY3" fmla="*/ 2477 h 6864"/>
                  <a:gd name="connsiteX4" fmla="*/ 663 w 1612"/>
                  <a:gd name="connsiteY4" fmla="*/ 2431 h 6864"/>
                  <a:gd name="connsiteX5" fmla="*/ 611 w 1612"/>
                  <a:gd name="connsiteY5" fmla="*/ 2399 h 6864"/>
                  <a:gd name="connsiteX6" fmla="*/ 351 w 1612"/>
                  <a:gd name="connsiteY6" fmla="*/ 2360 h 6864"/>
                  <a:gd name="connsiteX7" fmla="*/ 383 w 1612"/>
                  <a:gd name="connsiteY7" fmla="*/ 2301 h 6864"/>
                  <a:gd name="connsiteX8" fmla="*/ 383 w 1612"/>
                  <a:gd name="connsiteY8" fmla="*/ 2204 h 6864"/>
                  <a:gd name="connsiteX9" fmla="*/ 234 w 1612"/>
                  <a:gd name="connsiteY9" fmla="*/ 2269 h 6864"/>
                  <a:gd name="connsiteX10" fmla="*/ 169 w 1612"/>
                  <a:gd name="connsiteY10" fmla="*/ 2230 h 6864"/>
                  <a:gd name="connsiteX11" fmla="*/ 26 w 1612"/>
                  <a:gd name="connsiteY11" fmla="*/ 2275 h 6864"/>
                  <a:gd name="connsiteX12" fmla="*/ 52 w 1612"/>
                  <a:gd name="connsiteY12" fmla="*/ 2470 h 6864"/>
                  <a:gd name="connsiteX13" fmla="*/ 117 w 1612"/>
                  <a:gd name="connsiteY13" fmla="*/ 4446 h 6864"/>
                  <a:gd name="connsiteX14" fmla="*/ 0 w 1612"/>
                  <a:gd name="connsiteY14" fmla="*/ 4537 h 6864"/>
                  <a:gd name="connsiteX15" fmla="*/ 6 w 1612"/>
                  <a:gd name="connsiteY15" fmla="*/ 6845 h 6864"/>
                  <a:gd name="connsiteX16" fmla="*/ 169 w 1612"/>
                  <a:gd name="connsiteY16" fmla="*/ 6845 h 6864"/>
                  <a:gd name="connsiteX17" fmla="*/ 266 w 1612"/>
                  <a:gd name="connsiteY17" fmla="*/ 6793 h 6864"/>
                  <a:gd name="connsiteX18" fmla="*/ 786 w 1612"/>
                  <a:gd name="connsiteY18" fmla="*/ 6806 h 6864"/>
                  <a:gd name="connsiteX19" fmla="*/ 890 w 1612"/>
                  <a:gd name="connsiteY19" fmla="*/ 6864 h 6864"/>
                  <a:gd name="connsiteX20" fmla="*/ 1612 w 1612"/>
                  <a:gd name="connsiteY20" fmla="*/ 6858 h 6864"/>
                  <a:gd name="connsiteX21" fmla="*/ 1508 w 1612"/>
                  <a:gd name="connsiteY21" fmla="*/ 1742 h 6864"/>
                  <a:gd name="connsiteX22" fmla="*/ 1514 w 1612"/>
                  <a:gd name="connsiteY22" fmla="*/ 1651 h 6864"/>
                  <a:gd name="connsiteX23" fmla="*/ 1501 w 1612"/>
                  <a:gd name="connsiteY23" fmla="*/ 1034 h 6864"/>
                  <a:gd name="connsiteX24" fmla="*/ 1391 w 1612"/>
                  <a:gd name="connsiteY24" fmla="*/ 312 h 6864"/>
                  <a:gd name="connsiteX25" fmla="*/ 1313 w 1612"/>
                  <a:gd name="connsiteY25" fmla="*/ 0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612" h="6864">
                    <a:moveTo>
                      <a:pt x="1313" y="0"/>
                    </a:moveTo>
                    <a:lnTo>
                      <a:pt x="773" y="468"/>
                    </a:lnTo>
                    <a:lnTo>
                      <a:pt x="871" y="1749"/>
                    </a:lnTo>
                    <a:lnTo>
                      <a:pt x="884" y="2477"/>
                    </a:lnTo>
                    <a:lnTo>
                      <a:pt x="663" y="2431"/>
                    </a:lnTo>
                    <a:lnTo>
                      <a:pt x="611" y="2399"/>
                    </a:lnTo>
                    <a:lnTo>
                      <a:pt x="351" y="2360"/>
                    </a:lnTo>
                    <a:lnTo>
                      <a:pt x="383" y="2301"/>
                    </a:lnTo>
                    <a:lnTo>
                      <a:pt x="383" y="2204"/>
                    </a:lnTo>
                    <a:lnTo>
                      <a:pt x="234" y="2269"/>
                    </a:lnTo>
                    <a:lnTo>
                      <a:pt x="169" y="2230"/>
                    </a:lnTo>
                    <a:lnTo>
                      <a:pt x="26" y="2275"/>
                    </a:lnTo>
                    <a:lnTo>
                      <a:pt x="52" y="2470"/>
                    </a:lnTo>
                    <a:lnTo>
                      <a:pt x="117" y="4446"/>
                    </a:lnTo>
                    <a:lnTo>
                      <a:pt x="0" y="4537"/>
                    </a:lnTo>
                    <a:lnTo>
                      <a:pt x="6" y="6845"/>
                    </a:lnTo>
                    <a:lnTo>
                      <a:pt x="169" y="6845"/>
                    </a:lnTo>
                    <a:lnTo>
                      <a:pt x="266" y="6793"/>
                    </a:lnTo>
                    <a:lnTo>
                      <a:pt x="786" y="6806"/>
                    </a:lnTo>
                    <a:lnTo>
                      <a:pt x="890" y="6864"/>
                    </a:lnTo>
                    <a:lnTo>
                      <a:pt x="1612" y="6858"/>
                    </a:lnTo>
                    <a:lnTo>
                      <a:pt x="1508" y="1742"/>
                    </a:lnTo>
                    <a:lnTo>
                      <a:pt x="1514" y="1651"/>
                    </a:lnTo>
                    <a:lnTo>
                      <a:pt x="1501" y="1034"/>
                    </a:lnTo>
                    <a:lnTo>
                      <a:pt x="1391" y="312"/>
                    </a:lnTo>
                    <a:lnTo>
                      <a:pt x="1313" y="0"/>
                    </a:lnTo>
                    <a:close/>
                  </a:path>
                </a:pathLst>
              </a:custGeom>
              <a:solidFill>
                <a:srgbClr val="C00000">
                  <a:alpha val="17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800">
                  <a:sym typeface="+mn-ea"/>
                </a:endParaRPr>
              </a:p>
            </p:txBody>
          </p:sp>
          <p:sp>
            <p:nvSpPr>
              <p:cNvPr id="53" name="任意多边形 52"/>
              <p:cNvSpPr/>
              <p:nvPr/>
            </p:nvSpPr>
            <p:spPr>
              <a:xfrm>
                <a:off x="13488" y="4665"/>
                <a:ext cx="738" cy="3490"/>
              </a:xfrm>
              <a:custGeom>
                <a:avLst/>
                <a:gdLst>
                  <a:gd name="connsiteX0" fmla="*/ 639 w 738"/>
                  <a:gd name="connsiteY0" fmla="*/ 0 h 3490"/>
                  <a:gd name="connsiteX1" fmla="*/ 354 w 738"/>
                  <a:gd name="connsiteY1" fmla="*/ 234 h 3490"/>
                  <a:gd name="connsiteX2" fmla="*/ 412 w 738"/>
                  <a:gd name="connsiteY2" fmla="*/ 665 h 3490"/>
                  <a:gd name="connsiteX3" fmla="*/ 437 w 738"/>
                  <a:gd name="connsiteY3" fmla="*/ 1119 h 3490"/>
                  <a:gd name="connsiteX4" fmla="*/ 434 w 738"/>
                  <a:gd name="connsiteY4" fmla="*/ 1205 h 3490"/>
                  <a:gd name="connsiteX5" fmla="*/ 361 w 738"/>
                  <a:gd name="connsiteY5" fmla="*/ 1221 h 3490"/>
                  <a:gd name="connsiteX6" fmla="*/ 326 w 738"/>
                  <a:gd name="connsiteY6" fmla="*/ 1183 h 3490"/>
                  <a:gd name="connsiteX7" fmla="*/ 246 w 738"/>
                  <a:gd name="connsiteY7" fmla="*/ 1180 h 3490"/>
                  <a:gd name="connsiteX8" fmla="*/ 169 w 738"/>
                  <a:gd name="connsiteY8" fmla="*/ 1167 h 3490"/>
                  <a:gd name="connsiteX9" fmla="*/ 169 w 738"/>
                  <a:gd name="connsiteY9" fmla="*/ 1138 h 3490"/>
                  <a:gd name="connsiteX10" fmla="*/ 224 w 738"/>
                  <a:gd name="connsiteY10" fmla="*/ 1122 h 3490"/>
                  <a:gd name="connsiteX11" fmla="*/ 195 w 738"/>
                  <a:gd name="connsiteY11" fmla="*/ 1096 h 3490"/>
                  <a:gd name="connsiteX12" fmla="*/ 156 w 738"/>
                  <a:gd name="connsiteY12" fmla="*/ 1106 h 3490"/>
                  <a:gd name="connsiteX13" fmla="*/ 99 w 738"/>
                  <a:gd name="connsiteY13" fmla="*/ 1122 h 3490"/>
                  <a:gd name="connsiteX14" fmla="*/ 54 w 738"/>
                  <a:gd name="connsiteY14" fmla="*/ 1109 h 3490"/>
                  <a:gd name="connsiteX15" fmla="*/ 13 w 738"/>
                  <a:gd name="connsiteY15" fmla="*/ 1106 h 3490"/>
                  <a:gd name="connsiteX16" fmla="*/ 38 w 738"/>
                  <a:gd name="connsiteY16" fmla="*/ 2212 h 3490"/>
                  <a:gd name="connsiteX17" fmla="*/ 0 w 738"/>
                  <a:gd name="connsiteY17" fmla="*/ 2212 h 3490"/>
                  <a:gd name="connsiteX18" fmla="*/ 9 w 738"/>
                  <a:gd name="connsiteY18" fmla="*/ 3481 h 3490"/>
                  <a:gd name="connsiteX19" fmla="*/ 83 w 738"/>
                  <a:gd name="connsiteY19" fmla="*/ 3490 h 3490"/>
                  <a:gd name="connsiteX20" fmla="*/ 160 w 738"/>
                  <a:gd name="connsiteY20" fmla="*/ 3423 h 3490"/>
                  <a:gd name="connsiteX21" fmla="*/ 172 w 738"/>
                  <a:gd name="connsiteY21" fmla="*/ 3481 h 3490"/>
                  <a:gd name="connsiteX22" fmla="*/ 354 w 738"/>
                  <a:gd name="connsiteY22" fmla="*/ 3471 h 3490"/>
                  <a:gd name="connsiteX23" fmla="*/ 290 w 738"/>
                  <a:gd name="connsiteY23" fmla="*/ 3238 h 3490"/>
                  <a:gd name="connsiteX24" fmla="*/ 412 w 738"/>
                  <a:gd name="connsiteY24" fmla="*/ 3241 h 3490"/>
                  <a:gd name="connsiteX25" fmla="*/ 425 w 738"/>
                  <a:gd name="connsiteY25" fmla="*/ 3263 h 3490"/>
                  <a:gd name="connsiteX26" fmla="*/ 734 w 738"/>
                  <a:gd name="connsiteY26" fmla="*/ 3254 h 3490"/>
                  <a:gd name="connsiteX27" fmla="*/ 738 w 738"/>
                  <a:gd name="connsiteY27" fmla="*/ 1812 h 3490"/>
                  <a:gd name="connsiteX28" fmla="*/ 716 w 738"/>
                  <a:gd name="connsiteY28" fmla="*/ 828 h 3490"/>
                  <a:gd name="connsiteX29" fmla="*/ 716 w 738"/>
                  <a:gd name="connsiteY29" fmla="*/ 444 h 3490"/>
                  <a:gd name="connsiteX30" fmla="*/ 652 w 738"/>
                  <a:gd name="connsiteY30" fmla="*/ 87 h 3490"/>
                  <a:gd name="connsiteX31" fmla="*/ 635 w 738"/>
                  <a:gd name="connsiteY31" fmla="*/ 6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38" h="3490">
                    <a:moveTo>
                      <a:pt x="639" y="0"/>
                    </a:moveTo>
                    <a:lnTo>
                      <a:pt x="354" y="234"/>
                    </a:lnTo>
                    <a:lnTo>
                      <a:pt x="412" y="665"/>
                    </a:lnTo>
                    <a:lnTo>
                      <a:pt x="437" y="1119"/>
                    </a:lnTo>
                    <a:lnTo>
                      <a:pt x="434" y="1205"/>
                    </a:lnTo>
                    <a:lnTo>
                      <a:pt x="361" y="1221"/>
                    </a:lnTo>
                    <a:lnTo>
                      <a:pt x="326" y="1183"/>
                    </a:lnTo>
                    <a:lnTo>
                      <a:pt x="246" y="1180"/>
                    </a:lnTo>
                    <a:lnTo>
                      <a:pt x="169" y="1167"/>
                    </a:lnTo>
                    <a:lnTo>
                      <a:pt x="169" y="1138"/>
                    </a:lnTo>
                    <a:lnTo>
                      <a:pt x="224" y="1122"/>
                    </a:lnTo>
                    <a:lnTo>
                      <a:pt x="195" y="1096"/>
                    </a:lnTo>
                    <a:lnTo>
                      <a:pt x="156" y="1106"/>
                    </a:lnTo>
                    <a:lnTo>
                      <a:pt x="99" y="1122"/>
                    </a:lnTo>
                    <a:lnTo>
                      <a:pt x="54" y="1109"/>
                    </a:lnTo>
                    <a:lnTo>
                      <a:pt x="13" y="1106"/>
                    </a:lnTo>
                    <a:lnTo>
                      <a:pt x="38" y="2212"/>
                    </a:lnTo>
                    <a:lnTo>
                      <a:pt x="0" y="2212"/>
                    </a:lnTo>
                    <a:lnTo>
                      <a:pt x="9" y="3481"/>
                    </a:lnTo>
                    <a:lnTo>
                      <a:pt x="83" y="3490"/>
                    </a:lnTo>
                    <a:lnTo>
                      <a:pt x="160" y="3423"/>
                    </a:lnTo>
                    <a:lnTo>
                      <a:pt x="172" y="3481"/>
                    </a:lnTo>
                    <a:lnTo>
                      <a:pt x="354" y="3471"/>
                    </a:lnTo>
                    <a:lnTo>
                      <a:pt x="290" y="3238"/>
                    </a:lnTo>
                    <a:lnTo>
                      <a:pt x="412" y="3241"/>
                    </a:lnTo>
                    <a:lnTo>
                      <a:pt x="425" y="3263"/>
                    </a:lnTo>
                    <a:lnTo>
                      <a:pt x="734" y="3254"/>
                    </a:lnTo>
                    <a:lnTo>
                      <a:pt x="738" y="1812"/>
                    </a:lnTo>
                    <a:lnTo>
                      <a:pt x="716" y="828"/>
                    </a:lnTo>
                    <a:lnTo>
                      <a:pt x="716" y="444"/>
                    </a:lnTo>
                    <a:lnTo>
                      <a:pt x="652" y="87"/>
                    </a:lnTo>
                    <a:lnTo>
                      <a:pt x="635" y="6"/>
                    </a:lnTo>
                  </a:path>
                </a:pathLst>
              </a:custGeom>
              <a:solidFill>
                <a:srgbClr val="C00000">
                  <a:alpha val="17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800">
                  <a:sym typeface="+mn-ea"/>
                </a:endParaRPr>
              </a:p>
            </p:txBody>
          </p:sp>
        </p:grpSp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z="1415" smtClean="0"/>
            </a:fld>
            <a:endParaRPr lang="en-US" sz="1415" dirty="0"/>
          </a:p>
        </p:txBody>
      </p:sp>
      <p:sp>
        <p:nvSpPr>
          <p:cNvPr id="20" name="Rectangle 2"/>
          <p:cNvSpPr>
            <a:spLocks noRot="1"/>
          </p:cNvSpPr>
          <p:nvPr/>
        </p:nvSpPr>
        <p:spPr>
          <a:xfrm>
            <a:off x="243205" y="657225"/>
            <a:ext cx="2236470" cy="364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171450" indent="-1714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sz="1200" b="1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宗地二</a:t>
            </a:r>
            <a:endParaRPr lang="en-US" altLang="zh-CN" sz="1200" b="1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7"/>
            </p:custDataLst>
          </p:nvPr>
        </p:nvGraphicFramePr>
        <p:xfrm>
          <a:off x="216535" y="1305560"/>
          <a:ext cx="4632960" cy="3969385"/>
        </p:xfrm>
        <a:graphic>
          <a:graphicData uri="http://schemas.openxmlformats.org/drawingml/2006/table">
            <a:tbl>
              <a:tblPr/>
              <a:tblGrid>
                <a:gridCol w="2079625"/>
                <a:gridCol w="1435100"/>
                <a:gridCol w="1118235"/>
              </a:tblGrid>
              <a:tr h="478155">
                <a:tc gridSpan="2">
                  <a:txBody>
                    <a:bodyPr/>
                    <a:p>
                      <a:pPr algn="ctr" fontAlgn="ctr"/>
                      <a:r>
                        <a:rPr lang="zh-CN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宗地二各层用地情况</a:t>
                      </a:r>
                      <a:endParaRPr lang="zh-CN" altLang="en-US" sz="10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10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备注</a:t>
                      </a:r>
                      <a:endParaRPr lang="zh-CN" altLang="en-US" sz="10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38760">
                <a:tc>
                  <a:txBody>
                    <a:bodyPr/>
                    <a:p>
                      <a:pPr algn="ctr" fontAlgn="ctr"/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宗地编号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b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宗地二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10">
                  <a:txBody>
                    <a:bodyPr/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900">
                          <a:sym typeface="+mn-ea"/>
                        </a:rPr>
                        <a:t>1、B1-B6层为地下1-6层，标高采用</a:t>
                      </a:r>
                      <a:r>
                        <a:rPr lang="en-US" altLang="zh-CN" sz="900">
                          <a:sym typeface="+mn-ea"/>
                        </a:rPr>
                        <a:t>1985</a:t>
                      </a:r>
                      <a:r>
                        <a:rPr lang="zh-CN" altLang="en-US" sz="900">
                          <a:sym typeface="+mn-ea"/>
                        </a:rPr>
                        <a:t>国家高程基准，宗地竖向高程最终以审批的建设工程规划许可证为准。</a:t>
                      </a:r>
                      <a:endParaRPr lang="zh-CN" altLang="en-US" sz="900">
                        <a:sym typeface="+mn-ea"/>
                      </a:endParaRPr>
                    </a:p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900">
                          <a:sym typeface="+mn-ea"/>
                        </a:rPr>
                        <a:t>2、交通枢纽部分以批准的方案设计为准。</a:t>
                      </a:r>
                      <a:endParaRPr lang="zh-CN" altLang="en-US" sz="900">
                        <a:sym typeface="+mn-ea"/>
                      </a:endParaRPr>
                    </a:p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900">
                          <a:sym typeface="+mn-ea"/>
                        </a:rPr>
                        <a:t> </a:t>
                      </a:r>
                      <a:r>
                        <a:rPr lang="en-US" altLang="zh-CN" sz="900">
                          <a:sym typeface="+mn-ea"/>
                        </a:rPr>
                        <a:t>3</a:t>
                      </a:r>
                      <a:r>
                        <a:rPr lang="zh-CN" altLang="en-US" sz="900">
                          <a:sym typeface="+mn-ea"/>
                        </a:rPr>
                        <a:t>、各层用地面积及标高以最终宗地图核定为准。</a:t>
                      </a:r>
                      <a:endParaRPr lang="zh-CN" altLang="en-US" sz="9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indent="0" algn="just" fontAlgn="ctr">
                        <a:buClrTx/>
                        <a:buSzTx/>
                        <a:buFontTx/>
                        <a:buNone/>
                      </a:pPr>
                      <a:endParaRPr lang="en-US" altLang="zh-CN" sz="900" b="0" baseline="300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400">
                <a:tc>
                  <a:txBody>
                    <a:bodyPr/>
                    <a:p>
                      <a:pPr algn="ctr" fontAlgn="ctr"/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用地面积</a:t>
                      </a:r>
                      <a:r>
                        <a:rPr lang="en-US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</a:pPr>
                      <a:r>
                        <a:rPr lang="en-US" altLang="zh-CN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68228.03</a:t>
                      </a:r>
                      <a:endParaRPr lang="en-US" altLang="zh-CN"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922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其中道路用地面积</a:t>
                      </a:r>
                      <a:r>
                        <a:rPr lang="en-US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7795.07</a:t>
                      </a:r>
                      <a:endParaRPr lang="en-US" altLang="zh-CN" sz="900" b="0" i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100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用地性质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900" b="0" i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商业用地、区域交通用地、轨道交通用地、城市道路</a:t>
                      </a:r>
                      <a:r>
                        <a:rPr lang="zh-CN" altLang="en-US" sz="900" b="0" i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用地</a:t>
                      </a:r>
                      <a:endParaRPr lang="zh-CN" altLang="en-US" sz="900" b="0" i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161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B1</a:t>
                      </a:r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层（</a:t>
                      </a:r>
                      <a:r>
                        <a:rPr lang="en-US" altLang="zh-CN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+2.12</a:t>
                      </a:r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）用地面积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71571.39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34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B2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-4.00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71955.36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399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B3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-9.43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72717.32</a:t>
                      </a:r>
                      <a:endParaRPr lang="en-US" altLang="zh-CN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34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B4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层（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-14.63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）用地面积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75607.72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98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B5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-18.33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76053.11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75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B6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（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-22.03</a:t>
                      </a: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75994.69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883910" y="352425"/>
            <a:ext cx="4699000" cy="5362575"/>
            <a:chOff x="567" y="1036"/>
            <a:chExt cx="7400" cy="8445"/>
          </a:xfrm>
        </p:grpSpPr>
        <p:grpSp>
          <p:nvGrpSpPr>
            <p:cNvPr id="124" name="组合 123"/>
            <p:cNvGrpSpPr/>
            <p:nvPr/>
          </p:nvGrpSpPr>
          <p:grpSpPr>
            <a:xfrm>
              <a:off x="567" y="1036"/>
              <a:ext cx="7400" cy="8445"/>
              <a:chOff x="8051" y="1035"/>
              <a:chExt cx="7400" cy="8445"/>
            </a:xfrm>
          </p:grpSpPr>
          <p:pic>
            <p:nvPicPr>
              <p:cNvPr id="125" name="图片 124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051" y="1035"/>
                <a:ext cx="3560" cy="8445"/>
              </a:xfrm>
              <a:prstGeom prst="rect">
                <a:avLst/>
              </a:prstGeom>
            </p:spPr>
          </p:pic>
          <p:sp>
            <p:nvSpPr>
              <p:cNvPr id="126" name="任意多边形 125"/>
              <p:cNvSpPr/>
              <p:nvPr/>
            </p:nvSpPr>
            <p:spPr>
              <a:xfrm>
                <a:off x="9754" y="1733"/>
                <a:ext cx="1309" cy="3620"/>
              </a:xfrm>
              <a:custGeom>
                <a:avLst/>
                <a:gdLst>
                  <a:gd name="connsiteX0" fmla="*/ 942 w 1309"/>
                  <a:gd name="connsiteY0" fmla="*/ 160 h 3620"/>
                  <a:gd name="connsiteX1" fmla="*/ 1102 w 1309"/>
                  <a:gd name="connsiteY1" fmla="*/ 0 h 3620"/>
                  <a:gd name="connsiteX2" fmla="*/ 1209 w 1309"/>
                  <a:gd name="connsiteY2" fmla="*/ 360 h 3620"/>
                  <a:gd name="connsiteX3" fmla="*/ 1262 w 1309"/>
                  <a:gd name="connsiteY3" fmla="*/ 900 h 3620"/>
                  <a:gd name="connsiteX4" fmla="*/ 1309 w 1309"/>
                  <a:gd name="connsiteY4" fmla="*/ 3614 h 3620"/>
                  <a:gd name="connsiteX5" fmla="*/ 1049 w 1309"/>
                  <a:gd name="connsiteY5" fmla="*/ 3620 h 3620"/>
                  <a:gd name="connsiteX6" fmla="*/ 1049 w 1309"/>
                  <a:gd name="connsiteY6" fmla="*/ 3300 h 3620"/>
                  <a:gd name="connsiteX7" fmla="*/ 769 w 1309"/>
                  <a:gd name="connsiteY7" fmla="*/ 3314 h 3620"/>
                  <a:gd name="connsiteX8" fmla="*/ 764 w 1309"/>
                  <a:gd name="connsiteY8" fmla="*/ 3092 h 3620"/>
                  <a:gd name="connsiteX9" fmla="*/ 276 w 1309"/>
                  <a:gd name="connsiteY9" fmla="*/ 3107 h 3620"/>
                  <a:gd name="connsiteX10" fmla="*/ 284 w 1309"/>
                  <a:gd name="connsiteY10" fmla="*/ 3189 h 3620"/>
                  <a:gd name="connsiteX11" fmla="*/ 0 w 1309"/>
                  <a:gd name="connsiteY11" fmla="*/ 3197 h 3620"/>
                  <a:gd name="connsiteX12" fmla="*/ 7 w 1309"/>
                  <a:gd name="connsiteY12" fmla="*/ 2182 h 3620"/>
                  <a:gd name="connsiteX13" fmla="*/ 79 w 1309"/>
                  <a:gd name="connsiteY13" fmla="*/ 1984 h 3620"/>
                  <a:gd name="connsiteX14" fmla="*/ 205 w 1309"/>
                  <a:gd name="connsiteY14" fmla="*/ 2014 h 3620"/>
                  <a:gd name="connsiteX15" fmla="*/ 715 w 1309"/>
                  <a:gd name="connsiteY15" fmla="*/ 2032 h 3620"/>
                  <a:gd name="connsiteX16" fmla="*/ 841 w 1309"/>
                  <a:gd name="connsiteY16" fmla="*/ 2038 h 3620"/>
                  <a:gd name="connsiteX17" fmla="*/ 1081 w 1309"/>
                  <a:gd name="connsiteY17" fmla="*/ 2104 h 3620"/>
                  <a:gd name="connsiteX18" fmla="*/ 1062 w 1309"/>
                  <a:gd name="connsiteY18" fmla="*/ 1034 h 3620"/>
                  <a:gd name="connsiteX19" fmla="*/ 1029 w 1309"/>
                  <a:gd name="connsiteY19" fmla="*/ 574 h 3620"/>
                  <a:gd name="connsiteX20" fmla="*/ 956 w 1309"/>
                  <a:gd name="connsiteY20" fmla="*/ 254 h 3620"/>
                  <a:gd name="connsiteX21" fmla="*/ 942 w 1309"/>
                  <a:gd name="connsiteY21" fmla="*/ 160 h 3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09" h="3620">
                    <a:moveTo>
                      <a:pt x="942" y="160"/>
                    </a:moveTo>
                    <a:lnTo>
                      <a:pt x="1102" y="0"/>
                    </a:lnTo>
                    <a:lnTo>
                      <a:pt x="1209" y="360"/>
                    </a:lnTo>
                    <a:lnTo>
                      <a:pt x="1262" y="900"/>
                    </a:lnTo>
                    <a:lnTo>
                      <a:pt x="1309" y="3614"/>
                    </a:lnTo>
                    <a:lnTo>
                      <a:pt x="1049" y="3620"/>
                    </a:lnTo>
                    <a:lnTo>
                      <a:pt x="1049" y="3300"/>
                    </a:lnTo>
                    <a:lnTo>
                      <a:pt x="769" y="3314"/>
                    </a:lnTo>
                    <a:lnTo>
                      <a:pt x="764" y="3092"/>
                    </a:lnTo>
                    <a:lnTo>
                      <a:pt x="276" y="3107"/>
                    </a:lnTo>
                    <a:lnTo>
                      <a:pt x="284" y="3189"/>
                    </a:lnTo>
                    <a:lnTo>
                      <a:pt x="0" y="3197"/>
                    </a:lnTo>
                    <a:lnTo>
                      <a:pt x="7" y="2182"/>
                    </a:lnTo>
                    <a:cubicBezTo>
                      <a:pt x="25" y="2000"/>
                      <a:pt x="62" y="1997"/>
                      <a:pt x="79" y="1984"/>
                    </a:cubicBezTo>
                    <a:cubicBezTo>
                      <a:pt x="96" y="1971"/>
                      <a:pt x="102" y="2017"/>
                      <a:pt x="205" y="2014"/>
                    </a:cubicBezTo>
                    <a:cubicBezTo>
                      <a:pt x="589" y="2014"/>
                      <a:pt x="433" y="2020"/>
                      <a:pt x="715" y="2032"/>
                    </a:cubicBezTo>
                    <a:lnTo>
                      <a:pt x="841" y="2038"/>
                    </a:lnTo>
                    <a:lnTo>
                      <a:pt x="1081" y="2104"/>
                    </a:lnTo>
                    <a:lnTo>
                      <a:pt x="1062" y="1034"/>
                    </a:lnTo>
                    <a:lnTo>
                      <a:pt x="1029" y="574"/>
                    </a:lnTo>
                    <a:lnTo>
                      <a:pt x="956" y="254"/>
                    </a:lnTo>
                    <a:lnTo>
                      <a:pt x="942" y="160"/>
                    </a:lnTo>
                    <a:close/>
                  </a:path>
                </a:pathLst>
              </a:custGeom>
              <a:solidFill>
                <a:srgbClr val="DAF9BC">
                  <a:alpha val="50000"/>
                </a:srgbClr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800">
                  <a:sym typeface="+mn-ea"/>
                </a:endParaRPr>
              </a:p>
            </p:txBody>
          </p:sp>
          <p:sp>
            <p:nvSpPr>
              <p:cNvPr id="127" name="任意多边形 126"/>
              <p:cNvSpPr/>
              <p:nvPr/>
            </p:nvSpPr>
            <p:spPr>
              <a:xfrm>
                <a:off x="9702" y="1883"/>
                <a:ext cx="1122" cy="1928"/>
              </a:xfrm>
              <a:custGeom>
                <a:avLst/>
                <a:gdLst>
                  <a:gd name="connsiteX0" fmla="*/ 0 w 1122"/>
                  <a:gd name="connsiteY0" fmla="*/ 1004 h 1928"/>
                  <a:gd name="connsiteX1" fmla="*/ 965 w 1122"/>
                  <a:gd name="connsiteY1" fmla="*/ 0 h 1928"/>
                  <a:gd name="connsiteX2" fmla="*/ 1067 w 1122"/>
                  <a:gd name="connsiteY2" fmla="*/ 386 h 1928"/>
                  <a:gd name="connsiteX3" fmla="*/ 1100 w 1122"/>
                  <a:gd name="connsiteY3" fmla="*/ 635 h 1928"/>
                  <a:gd name="connsiteX4" fmla="*/ 1122 w 1122"/>
                  <a:gd name="connsiteY4" fmla="*/ 997 h 1928"/>
                  <a:gd name="connsiteX5" fmla="*/ 1115 w 1122"/>
                  <a:gd name="connsiteY5" fmla="*/ 1928 h 1928"/>
                  <a:gd name="connsiteX6" fmla="*/ 827 w 1122"/>
                  <a:gd name="connsiteY6" fmla="*/ 1862 h 1928"/>
                  <a:gd name="connsiteX7" fmla="*/ 743 w 1122"/>
                  <a:gd name="connsiteY7" fmla="*/ 1850 h 1928"/>
                  <a:gd name="connsiteX8" fmla="*/ 629 w 1122"/>
                  <a:gd name="connsiteY8" fmla="*/ 1850 h 1928"/>
                  <a:gd name="connsiteX9" fmla="*/ 329 w 1122"/>
                  <a:gd name="connsiteY9" fmla="*/ 1862 h 1928"/>
                  <a:gd name="connsiteX10" fmla="*/ 209 w 1122"/>
                  <a:gd name="connsiteY10" fmla="*/ 1856 h 1928"/>
                  <a:gd name="connsiteX11" fmla="*/ 81 w 1122"/>
                  <a:gd name="connsiteY11" fmla="*/ 1857 h 1928"/>
                  <a:gd name="connsiteX12" fmla="*/ 22 w 1122"/>
                  <a:gd name="connsiteY12" fmla="*/ 1794 h 1928"/>
                  <a:gd name="connsiteX13" fmla="*/ 0 w 1122"/>
                  <a:gd name="connsiteY13" fmla="*/ 1004 h 1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22" h="1928">
                    <a:moveTo>
                      <a:pt x="0" y="1004"/>
                    </a:moveTo>
                    <a:lnTo>
                      <a:pt x="965" y="0"/>
                    </a:lnTo>
                    <a:lnTo>
                      <a:pt x="1067" y="386"/>
                    </a:lnTo>
                    <a:lnTo>
                      <a:pt x="1100" y="635"/>
                    </a:lnTo>
                    <a:lnTo>
                      <a:pt x="1122" y="997"/>
                    </a:lnTo>
                    <a:lnTo>
                      <a:pt x="1115" y="1928"/>
                    </a:lnTo>
                    <a:lnTo>
                      <a:pt x="827" y="1862"/>
                    </a:lnTo>
                    <a:lnTo>
                      <a:pt x="743" y="1850"/>
                    </a:lnTo>
                    <a:lnTo>
                      <a:pt x="629" y="1850"/>
                    </a:lnTo>
                    <a:lnTo>
                      <a:pt x="329" y="1862"/>
                    </a:lnTo>
                    <a:lnTo>
                      <a:pt x="209" y="1856"/>
                    </a:lnTo>
                    <a:lnTo>
                      <a:pt x="81" y="1857"/>
                    </a:lnTo>
                    <a:lnTo>
                      <a:pt x="22" y="1794"/>
                    </a:lnTo>
                    <a:lnTo>
                      <a:pt x="0" y="1004"/>
                    </a:lnTo>
                    <a:close/>
                  </a:path>
                </a:pathLst>
              </a:custGeom>
              <a:solidFill>
                <a:srgbClr val="FFC000">
                  <a:alpha val="21000"/>
                </a:srgbClr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8" name="任意多边形 127"/>
              <p:cNvSpPr/>
              <p:nvPr/>
            </p:nvSpPr>
            <p:spPr>
              <a:xfrm>
                <a:off x="8638" y="2787"/>
                <a:ext cx="2440" cy="5407"/>
              </a:xfrm>
              <a:custGeom>
                <a:avLst/>
                <a:gdLst>
                  <a:gd name="connsiteX0" fmla="*/ 1060 w 2440"/>
                  <a:gd name="connsiteY0" fmla="*/ 0 h 5407"/>
                  <a:gd name="connsiteX1" fmla="*/ 1070 w 2440"/>
                  <a:gd name="connsiteY1" fmla="*/ 880 h 5407"/>
                  <a:gd name="connsiteX2" fmla="*/ 1170 w 2440"/>
                  <a:gd name="connsiteY2" fmla="*/ 960 h 5407"/>
                  <a:gd name="connsiteX3" fmla="*/ 1180 w 2440"/>
                  <a:gd name="connsiteY3" fmla="*/ 1040 h 5407"/>
                  <a:gd name="connsiteX4" fmla="*/ 1090 w 2440"/>
                  <a:gd name="connsiteY4" fmla="*/ 1140 h 5407"/>
                  <a:gd name="connsiteX5" fmla="*/ 1150 w 2440"/>
                  <a:gd name="connsiteY5" fmla="*/ 3330 h 5407"/>
                  <a:gd name="connsiteX6" fmla="*/ 1200 w 2440"/>
                  <a:gd name="connsiteY6" fmla="*/ 3390 h 5407"/>
                  <a:gd name="connsiteX7" fmla="*/ 1200 w 2440"/>
                  <a:gd name="connsiteY7" fmla="*/ 3680 h 5407"/>
                  <a:gd name="connsiteX8" fmla="*/ 1140 w 2440"/>
                  <a:gd name="connsiteY8" fmla="*/ 3740 h 5407"/>
                  <a:gd name="connsiteX9" fmla="*/ 1150 w 2440"/>
                  <a:gd name="connsiteY9" fmla="*/ 4430 h 5407"/>
                  <a:gd name="connsiteX10" fmla="*/ 1190 w 2440"/>
                  <a:gd name="connsiteY10" fmla="*/ 4470 h 5407"/>
                  <a:gd name="connsiteX11" fmla="*/ 2433 w 2440"/>
                  <a:gd name="connsiteY11" fmla="*/ 4456 h 5407"/>
                  <a:gd name="connsiteX12" fmla="*/ 2440 w 2440"/>
                  <a:gd name="connsiteY12" fmla="*/ 5003 h 5407"/>
                  <a:gd name="connsiteX13" fmla="*/ 2373 w 2440"/>
                  <a:gd name="connsiteY13" fmla="*/ 5356 h 5407"/>
                  <a:gd name="connsiteX14" fmla="*/ 1638 w 2440"/>
                  <a:gd name="connsiteY14" fmla="*/ 5371 h 5407"/>
                  <a:gd name="connsiteX15" fmla="*/ 1169 w 2440"/>
                  <a:gd name="connsiteY15" fmla="*/ 5370 h 5407"/>
                  <a:gd name="connsiteX16" fmla="*/ 1180 w 2440"/>
                  <a:gd name="connsiteY16" fmla="*/ 5390 h 5407"/>
                  <a:gd name="connsiteX17" fmla="*/ 157 w 2440"/>
                  <a:gd name="connsiteY17" fmla="*/ 5407 h 5407"/>
                  <a:gd name="connsiteX18" fmla="*/ 142 w 2440"/>
                  <a:gd name="connsiteY18" fmla="*/ 5320 h 5407"/>
                  <a:gd name="connsiteX19" fmla="*/ 122 w 2440"/>
                  <a:gd name="connsiteY19" fmla="*/ 4210 h 5407"/>
                  <a:gd name="connsiteX20" fmla="*/ 85 w 2440"/>
                  <a:gd name="connsiteY20" fmla="*/ 2148 h 5407"/>
                  <a:gd name="connsiteX21" fmla="*/ 0 w 2440"/>
                  <a:gd name="connsiteY21" fmla="*/ 910 h 5407"/>
                  <a:gd name="connsiteX22" fmla="*/ 1060 w 2440"/>
                  <a:gd name="connsiteY22" fmla="*/ 0 h 5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40" h="5407">
                    <a:moveTo>
                      <a:pt x="1060" y="0"/>
                    </a:moveTo>
                    <a:lnTo>
                      <a:pt x="1070" y="880"/>
                    </a:lnTo>
                    <a:lnTo>
                      <a:pt x="1170" y="960"/>
                    </a:lnTo>
                    <a:lnTo>
                      <a:pt x="1180" y="1040"/>
                    </a:lnTo>
                    <a:lnTo>
                      <a:pt x="1090" y="1140"/>
                    </a:lnTo>
                    <a:lnTo>
                      <a:pt x="1150" y="3330"/>
                    </a:lnTo>
                    <a:lnTo>
                      <a:pt x="1200" y="3390"/>
                    </a:lnTo>
                    <a:lnTo>
                      <a:pt x="1200" y="3680"/>
                    </a:lnTo>
                    <a:lnTo>
                      <a:pt x="1140" y="3740"/>
                    </a:lnTo>
                    <a:lnTo>
                      <a:pt x="1150" y="4430"/>
                    </a:lnTo>
                    <a:lnTo>
                      <a:pt x="1190" y="4470"/>
                    </a:lnTo>
                    <a:lnTo>
                      <a:pt x="2433" y="4456"/>
                    </a:lnTo>
                    <a:lnTo>
                      <a:pt x="2440" y="5003"/>
                    </a:lnTo>
                    <a:lnTo>
                      <a:pt x="2373" y="5356"/>
                    </a:lnTo>
                    <a:lnTo>
                      <a:pt x="1638" y="5371"/>
                    </a:lnTo>
                    <a:lnTo>
                      <a:pt x="1169" y="5370"/>
                    </a:lnTo>
                    <a:lnTo>
                      <a:pt x="1180" y="5390"/>
                    </a:lnTo>
                    <a:lnTo>
                      <a:pt x="157" y="5407"/>
                    </a:lnTo>
                    <a:lnTo>
                      <a:pt x="142" y="5320"/>
                    </a:lnTo>
                    <a:lnTo>
                      <a:pt x="122" y="4210"/>
                    </a:lnTo>
                    <a:lnTo>
                      <a:pt x="85" y="2148"/>
                    </a:lnTo>
                    <a:cubicBezTo>
                      <a:pt x="77" y="1480"/>
                      <a:pt x="28" y="1323"/>
                      <a:pt x="0" y="910"/>
                    </a:cubicBezTo>
                    <a:lnTo>
                      <a:pt x="1060" y="0"/>
                    </a:lnTo>
                    <a:close/>
                  </a:path>
                </a:pathLst>
              </a:custGeom>
              <a:solidFill>
                <a:srgbClr val="EBC3FF">
                  <a:alpha val="54000"/>
                </a:srgbClr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0" name="任意多边形 129"/>
              <p:cNvSpPr/>
              <p:nvPr/>
            </p:nvSpPr>
            <p:spPr>
              <a:xfrm>
                <a:off x="8779" y="8145"/>
                <a:ext cx="2244" cy="852"/>
              </a:xfrm>
              <a:custGeom>
                <a:avLst/>
                <a:gdLst>
                  <a:gd name="connisteX0" fmla="*/ 22860 w 1424940"/>
                  <a:gd name="connsiteY0" fmla="*/ 541020 h 541020"/>
                  <a:gd name="connisteX1" fmla="*/ 1280160 w 1424940"/>
                  <a:gd name="connsiteY1" fmla="*/ 525780 h 541020"/>
                  <a:gd name="connisteX2" fmla="*/ 1424940 w 1424940"/>
                  <a:gd name="connsiteY2" fmla="*/ 0 h 541020"/>
                  <a:gd name="connisteX3" fmla="*/ 0 w 1424940"/>
                  <a:gd name="connsiteY3" fmla="*/ 30480 h 541020"/>
                  <a:gd name="connisteX4" fmla="*/ 22860 w 1424940"/>
                  <a:gd name="connsiteY4" fmla="*/ 541020 h 54102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1424940" h="541020">
                    <a:moveTo>
                      <a:pt x="22860" y="541020"/>
                    </a:moveTo>
                    <a:lnTo>
                      <a:pt x="1280160" y="525780"/>
                    </a:lnTo>
                    <a:lnTo>
                      <a:pt x="1424940" y="0"/>
                    </a:lnTo>
                    <a:lnTo>
                      <a:pt x="0" y="30480"/>
                    </a:lnTo>
                    <a:lnTo>
                      <a:pt x="22860" y="541020"/>
                    </a:lnTo>
                    <a:close/>
                  </a:path>
                </a:pathLst>
              </a:custGeom>
              <a:solidFill>
                <a:srgbClr val="EBC3FF">
                  <a:alpha val="54000"/>
                </a:srgbClr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800">
                  <a:sym typeface="+mn-ea"/>
                </a:endParaRPr>
              </a:p>
            </p:txBody>
          </p:sp>
          <p:cxnSp>
            <p:nvCxnSpPr>
              <p:cNvPr id="5" name="直接连接符 4"/>
              <p:cNvCxnSpPr/>
              <p:nvPr/>
            </p:nvCxnSpPr>
            <p:spPr>
              <a:xfrm>
                <a:off x="12360" y="7946"/>
                <a:ext cx="907" cy="6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7" name="组合 136"/>
              <p:cNvGrpSpPr/>
              <p:nvPr/>
            </p:nvGrpSpPr>
            <p:grpSpPr>
              <a:xfrm>
                <a:off x="9390" y="7180"/>
                <a:ext cx="2970" cy="1555"/>
                <a:chOff x="11090" y="2681"/>
                <a:chExt cx="2970" cy="1555"/>
              </a:xfrm>
            </p:grpSpPr>
            <p:cxnSp>
              <p:nvCxnSpPr>
                <p:cNvPr id="138" name="直接连接符 137"/>
                <p:cNvCxnSpPr/>
                <p:nvPr/>
              </p:nvCxnSpPr>
              <p:spPr>
                <a:xfrm flipV="1">
                  <a:off x="12473" y="4126"/>
                  <a:ext cx="1587" cy="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椭圆 138"/>
                <p:cNvSpPr/>
                <p:nvPr/>
              </p:nvSpPr>
              <p:spPr>
                <a:xfrm>
                  <a:off x="12473" y="4020"/>
                  <a:ext cx="216" cy="2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40" name="直接连接符 139"/>
                <p:cNvCxnSpPr/>
                <p:nvPr/>
              </p:nvCxnSpPr>
              <p:spPr>
                <a:xfrm flipV="1">
                  <a:off x="11306" y="2772"/>
                  <a:ext cx="2754" cy="2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1" name="椭圆 140"/>
                <p:cNvSpPr/>
                <p:nvPr/>
              </p:nvSpPr>
              <p:spPr>
                <a:xfrm>
                  <a:off x="11090" y="2681"/>
                  <a:ext cx="216" cy="2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2" name="文本框 141"/>
              <p:cNvSpPr txBox="1"/>
              <p:nvPr/>
            </p:nvSpPr>
            <p:spPr>
              <a:xfrm>
                <a:off x="13267" y="7525"/>
                <a:ext cx="2184" cy="186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l">
                  <a:lnSpc>
                    <a:spcPct val="100000"/>
                  </a:lnSpc>
                  <a:buClrTx/>
                  <a:buSzTx/>
                  <a:buFont typeface="Wingdings" panose="05000000000000000000" pitchFamily="2" charset="2"/>
                </a:pPr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endParaRPr>
              </a:p>
              <a:p>
                <a:pPr algn="l">
                  <a:lnSpc>
                    <a:spcPct val="100000"/>
                  </a:lnSpc>
                  <a:buClrTx/>
                  <a:buSzTx/>
                  <a:buFont typeface="Wingdings" panose="05000000000000000000" pitchFamily="2" charset="2"/>
                </a:pPr>
                <a:r>
                  <a:rPr lang="zh-CN" altLang="en-US" sz="12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ea"/>
                  </a:rPr>
                  <a:t>宗地三</a:t>
                </a:r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endParaRPr>
              </a:p>
              <a:p>
                <a:pPr algn="l">
                  <a:lnSpc>
                    <a:spcPct val="100000"/>
                  </a:lnSpc>
                  <a:buClrTx/>
                  <a:buSzTx/>
                  <a:buFont typeface="Wingdings" panose="05000000000000000000" pitchFamily="2" charset="2"/>
                </a:pPr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endParaRPr>
              </a:p>
            </p:txBody>
          </p:sp>
          <p:grpSp>
            <p:nvGrpSpPr>
              <p:cNvPr id="143" name="组合 142"/>
              <p:cNvGrpSpPr/>
              <p:nvPr/>
            </p:nvGrpSpPr>
            <p:grpSpPr>
              <a:xfrm>
                <a:off x="10546" y="2510"/>
                <a:ext cx="1814" cy="6122"/>
                <a:chOff x="12074" y="2547"/>
                <a:chExt cx="1813" cy="6122"/>
              </a:xfrm>
            </p:grpSpPr>
            <p:sp>
              <p:nvSpPr>
                <p:cNvPr id="145" name="椭圆 144"/>
                <p:cNvSpPr/>
                <p:nvPr/>
              </p:nvSpPr>
              <p:spPr>
                <a:xfrm>
                  <a:off x="12074" y="2547"/>
                  <a:ext cx="216" cy="2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65" name="直接连接符 164"/>
                <p:cNvCxnSpPr/>
                <p:nvPr/>
              </p:nvCxnSpPr>
              <p:spPr>
                <a:xfrm flipV="1">
                  <a:off x="13887" y="7308"/>
                  <a:ext cx="0" cy="136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9" name="任意多边形 148"/>
            <p:cNvSpPr/>
            <p:nvPr/>
          </p:nvSpPr>
          <p:spPr>
            <a:xfrm>
              <a:off x="2257" y="4774"/>
              <a:ext cx="1322" cy="2409"/>
            </a:xfrm>
            <a:custGeom>
              <a:avLst/>
              <a:gdLst>
                <a:gd name="connsiteX0" fmla="*/ 0 w 1322"/>
                <a:gd name="connsiteY0" fmla="*/ 148 h 2409"/>
                <a:gd name="connsiteX1" fmla="*/ 337 w 1322"/>
                <a:gd name="connsiteY1" fmla="*/ 138 h 2409"/>
                <a:gd name="connsiteX2" fmla="*/ 325 w 1322"/>
                <a:gd name="connsiteY2" fmla="*/ 30 h 2409"/>
                <a:gd name="connsiteX3" fmla="*/ 769 w 1322"/>
                <a:gd name="connsiteY3" fmla="*/ 0 h 2409"/>
                <a:gd name="connsiteX4" fmla="*/ 773 w 1322"/>
                <a:gd name="connsiteY4" fmla="*/ 238 h 2409"/>
                <a:gd name="connsiteX5" fmla="*/ 1050 w 1322"/>
                <a:gd name="connsiteY5" fmla="*/ 238 h 2409"/>
                <a:gd name="connsiteX6" fmla="*/ 1050 w 1322"/>
                <a:gd name="connsiteY6" fmla="*/ 443 h 2409"/>
                <a:gd name="connsiteX7" fmla="*/ 1305 w 1322"/>
                <a:gd name="connsiteY7" fmla="*/ 443 h 2409"/>
                <a:gd name="connsiteX8" fmla="*/ 1322 w 1322"/>
                <a:gd name="connsiteY8" fmla="*/ 464 h 2409"/>
                <a:gd name="connsiteX9" fmla="*/ 1265 w 1322"/>
                <a:gd name="connsiteY9" fmla="*/ 2409 h 2409"/>
                <a:gd name="connsiteX10" fmla="*/ 75 w 1322"/>
                <a:gd name="connsiteY10" fmla="*/ 2402 h 2409"/>
                <a:gd name="connsiteX11" fmla="*/ 83 w 1322"/>
                <a:gd name="connsiteY11" fmla="*/ 1791 h 2409"/>
                <a:gd name="connsiteX12" fmla="*/ 30 w 1322"/>
                <a:gd name="connsiteY12" fmla="*/ 1749 h 2409"/>
                <a:gd name="connsiteX13" fmla="*/ 30 w 1322"/>
                <a:gd name="connsiteY13" fmla="*/ 1286 h 2409"/>
                <a:gd name="connsiteX14" fmla="*/ 83 w 1322"/>
                <a:gd name="connsiteY14" fmla="*/ 1233 h 2409"/>
                <a:gd name="connsiteX15" fmla="*/ 83 w 1322"/>
                <a:gd name="connsiteY15" fmla="*/ 1017 h 2409"/>
                <a:gd name="connsiteX16" fmla="*/ 23 w 1322"/>
                <a:gd name="connsiteY16" fmla="*/ 986 h 2409"/>
                <a:gd name="connsiteX17" fmla="*/ 0 w 1322"/>
                <a:gd name="connsiteY17" fmla="*/ 148 h 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22" h="2409">
                  <a:moveTo>
                    <a:pt x="0" y="148"/>
                  </a:moveTo>
                  <a:lnTo>
                    <a:pt x="337" y="138"/>
                  </a:lnTo>
                  <a:lnTo>
                    <a:pt x="325" y="30"/>
                  </a:lnTo>
                  <a:lnTo>
                    <a:pt x="769" y="0"/>
                  </a:lnTo>
                  <a:lnTo>
                    <a:pt x="773" y="238"/>
                  </a:lnTo>
                  <a:lnTo>
                    <a:pt x="1050" y="238"/>
                  </a:lnTo>
                  <a:lnTo>
                    <a:pt x="1050" y="443"/>
                  </a:lnTo>
                  <a:lnTo>
                    <a:pt x="1305" y="443"/>
                  </a:lnTo>
                  <a:lnTo>
                    <a:pt x="1322" y="464"/>
                  </a:lnTo>
                  <a:cubicBezTo>
                    <a:pt x="1303" y="1112"/>
                    <a:pt x="1345" y="1735"/>
                    <a:pt x="1265" y="2409"/>
                  </a:cubicBezTo>
                  <a:lnTo>
                    <a:pt x="75" y="2402"/>
                  </a:lnTo>
                  <a:lnTo>
                    <a:pt x="83" y="1791"/>
                  </a:lnTo>
                  <a:lnTo>
                    <a:pt x="30" y="1749"/>
                  </a:lnTo>
                  <a:lnTo>
                    <a:pt x="30" y="1286"/>
                  </a:lnTo>
                  <a:lnTo>
                    <a:pt x="83" y="1233"/>
                  </a:lnTo>
                  <a:lnTo>
                    <a:pt x="83" y="1017"/>
                  </a:lnTo>
                  <a:lnTo>
                    <a:pt x="23" y="986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DAF9BC">
                <a:alpha val="50000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150" name="文本框 149"/>
            <p:cNvSpPr txBox="1"/>
            <p:nvPr/>
          </p:nvSpPr>
          <p:spPr>
            <a:xfrm>
              <a:off x="1321" y="4373"/>
              <a:ext cx="903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购物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l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中心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51" name="文本框 150"/>
            <p:cNvSpPr txBox="1"/>
            <p:nvPr/>
          </p:nvSpPr>
          <p:spPr>
            <a:xfrm>
              <a:off x="1049" y="6559"/>
              <a:ext cx="1446" cy="5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T7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酒店、办公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52" name="文本框 151"/>
            <p:cNvSpPr txBox="1"/>
            <p:nvPr/>
          </p:nvSpPr>
          <p:spPr>
            <a:xfrm>
              <a:off x="1588" y="7726"/>
              <a:ext cx="1446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深港广场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53" name="文本框 152"/>
            <p:cNvSpPr txBox="1"/>
            <p:nvPr/>
          </p:nvSpPr>
          <p:spPr>
            <a:xfrm>
              <a:off x="2122" y="8299"/>
              <a:ext cx="1218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T8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公寓、办公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54" name="文本框 153"/>
            <p:cNvSpPr txBox="1"/>
            <p:nvPr/>
          </p:nvSpPr>
          <p:spPr>
            <a:xfrm>
              <a:off x="1088" y="8299"/>
              <a:ext cx="1446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T9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公寓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55" name="文本框 154"/>
            <p:cNvSpPr txBox="1"/>
            <p:nvPr/>
          </p:nvSpPr>
          <p:spPr>
            <a:xfrm>
              <a:off x="2224" y="6484"/>
              <a:ext cx="1446" cy="734"/>
            </a:xfrm>
            <a:custGeom>
              <a:avLst/>
              <a:gdLst>
                <a:gd name="connsiteX0" fmla="*/ 0 w 1446"/>
                <a:gd name="connsiteY0" fmla="*/ 0 h 1744"/>
                <a:gd name="connsiteX1" fmla="*/ 1446 w 1446"/>
                <a:gd name="connsiteY1" fmla="*/ 0 h 1744"/>
                <a:gd name="connsiteX2" fmla="*/ 1446 w 1446"/>
                <a:gd name="connsiteY2" fmla="*/ 912 h 1744"/>
                <a:gd name="connsiteX3" fmla="*/ 89 w 1446"/>
                <a:gd name="connsiteY3" fmla="*/ 1744 h 1744"/>
                <a:gd name="connsiteX4" fmla="*/ 0 w 1446"/>
                <a:gd name="connsiteY4" fmla="*/ 0 h 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6" h="1744">
                  <a:moveTo>
                    <a:pt x="0" y="0"/>
                  </a:moveTo>
                  <a:lnTo>
                    <a:pt x="1446" y="0"/>
                  </a:lnTo>
                  <a:lnTo>
                    <a:pt x="1446" y="912"/>
                  </a:lnTo>
                  <a:lnTo>
                    <a:pt x="89" y="1744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T6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公寓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58" name="文本框 157"/>
            <p:cNvSpPr txBox="1"/>
            <p:nvPr/>
          </p:nvSpPr>
          <p:spPr>
            <a:xfrm>
              <a:off x="2184" y="2402"/>
              <a:ext cx="1448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T1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酒店、办公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59" name="文本框 158"/>
            <p:cNvSpPr txBox="1"/>
            <p:nvPr/>
          </p:nvSpPr>
          <p:spPr>
            <a:xfrm>
              <a:off x="1818" y="3083"/>
              <a:ext cx="1446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T2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公寓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60" name="文本框 159"/>
            <p:cNvSpPr txBox="1"/>
            <p:nvPr/>
          </p:nvSpPr>
          <p:spPr>
            <a:xfrm>
              <a:off x="2381" y="3077"/>
              <a:ext cx="1446" cy="9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T10</a:t>
              </a:r>
              <a:endPara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00000"/>
                </a:lnSpc>
                <a:buClrTx/>
                <a:buSzTx/>
                <a:buFont typeface="Wingdings" panose="05000000000000000000" pitchFamily="2" charset="2"/>
              </a:pPr>
              <a:r>
                <a:rPr lang="en-US" altLang="zh-CN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(</a:t>
              </a:r>
              <a:r>
                <a:rPr lang="zh-CN" altLang="en-US" sz="8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商业</a:t>
              </a:r>
              <a:r>
                <a:rPr lang="zh-CN" altLang="en-US" sz="1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）</a:t>
              </a:r>
              <a:endPara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6985000" y="2999105"/>
            <a:ext cx="918210" cy="579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  <a:buClrTx/>
              <a:buSzTx/>
              <a:buFont typeface="Wingdings" panose="05000000000000000000" pitchFamily="2" charset="2"/>
            </a:pPr>
            <a:r>
              <a: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T4</a:t>
            </a:r>
            <a:endParaRPr lang="en-US" altLang="zh-CN" sz="10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algn="ctr">
              <a:lnSpc>
                <a:spcPct val="100000"/>
              </a:lnSpc>
              <a:buClrTx/>
              <a:buSzTx/>
              <a:buFont typeface="Wingdings" panose="05000000000000000000" pitchFamily="2" charset="2"/>
            </a:pPr>
            <a:r>
              <a: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(</a:t>
            </a:r>
            <a:r>
              <a:rPr lang="zh-CN" altLang="en-US" sz="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办公</a:t>
            </a:r>
            <a:r>
              <a: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）</a:t>
            </a:r>
            <a:endParaRPr lang="zh-CN" altLang="en-US" sz="10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85000" y="2329180"/>
            <a:ext cx="918210" cy="579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  <a:buClrTx/>
              <a:buSzTx/>
              <a:buFont typeface="Wingdings" panose="05000000000000000000" pitchFamily="2" charset="2"/>
            </a:pPr>
            <a:r>
              <a: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T3</a:t>
            </a:r>
            <a:endParaRPr lang="en-US" altLang="zh-CN" sz="10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algn="ctr">
              <a:lnSpc>
                <a:spcPct val="100000"/>
              </a:lnSpc>
              <a:buClrTx/>
              <a:buSzTx/>
              <a:buFont typeface="Wingdings" panose="05000000000000000000" pitchFamily="2" charset="2"/>
            </a:pPr>
            <a:r>
              <a:rPr lang="en-US" altLang="zh-CN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(</a:t>
            </a:r>
            <a:r>
              <a:rPr lang="zh-CN" altLang="en-US" sz="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办公</a:t>
            </a:r>
            <a:r>
              <a:rPr lang="zh-CN" altLang="en-US" sz="1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）</a:t>
            </a:r>
            <a:endParaRPr lang="zh-CN" altLang="en-US" sz="10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9" name="Rectangle 2"/>
          <p:cNvSpPr>
            <a:spLocks noRot="1"/>
          </p:cNvSpPr>
          <p:nvPr/>
        </p:nvSpPr>
        <p:spPr>
          <a:xfrm>
            <a:off x="216535" y="657225"/>
            <a:ext cx="3819525" cy="91186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171450" indent="-1714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sz="1200" b="1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宗地</a:t>
            </a:r>
            <a:r>
              <a:rPr lang="zh-CN" altLang="en-US" sz="1200" b="1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三</a:t>
            </a:r>
            <a:endParaRPr lang="en-US" altLang="zh-CN" sz="1200" b="1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z="1415" smtClean="0"/>
            </a:fld>
            <a:endParaRPr lang="en-US" sz="1415" dirty="0"/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341630" y="1050925"/>
          <a:ext cx="5132705" cy="2868930"/>
        </p:xfrm>
        <a:graphic>
          <a:graphicData uri="http://schemas.openxmlformats.org/drawingml/2006/table">
            <a:tbl>
              <a:tblPr/>
              <a:tblGrid>
                <a:gridCol w="2061845"/>
                <a:gridCol w="1424305"/>
                <a:gridCol w="1646555"/>
              </a:tblGrid>
              <a:tr h="508000">
                <a:tc gridSpan="2">
                  <a:txBody>
                    <a:bodyPr/>
                    <a:p>
                      <a:pPr algn="ctr" fontAlgn="ctr"/>
                      <a:r>
                        <a:rPr lang="zh-CN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宗地三各层用地情况</a:t>
                      </a:r>
                      <a:endParaRPr lang="zh-CN" altLang="en-US" sz="1000" b="1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备注</a:t>
                      </a:r>
                      <a:endParaRPr lang="zh-CN" altLang="en-US" sz="1000" b="1" i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53365">
                <a:tc>
                  <a:txBody>
                    <a:bodyPr/>
                    <a:p>
                      <a:pPr algn="ctr" fontAlgn="ctr"/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宗地编号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b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宗地三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10">
                  <a:txBody>
                    <a:bodyPr/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1000">
                          <a:sym typeface="+mn-ea"/>
                        </a:rPr>
                        <a:t>1、B1-B6层为地下1-6层，标高采用</a:t>
                      </a:r>
                      <a:r>
                        <a:rPr lang="en-US" altLang="zh-CN" sz="1000">
                          <a:sym typeface="+mn-ea"/>
                        </a:rPr>
                        <a:t>1985</a:t>
                      </a:r>
                      <a:r>
                        <a:rPr lang="zh-CN" altLang="en-US" sz="1000">
                          <a:sym typeface="+mn-ea"/>
                        </a:rPr>
                        <a:t>国家高程基准，宗地竖向高程最终以审批的建设工程规划许可证为准。</a:t>
                      </a:r>
                      <a:endParaRPr lang="zh-CN" altLang="en-US" sz="1000">
                        <a:sym typeface="+mn-ea"/>
                      </a:endParaRPr>
                    </a:p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1000">
                          <a:sym typeface="+mn-ea"/>
                        </a:rPr>
                        <a:t>2、交通枢纽部分以批准的方案设计为准。</a:t>
                      </a:r>
                      <a:endParaRPr lang="zh-CN" altLang="en-US" sz="1000">
                        <a:sym typeface="+mn-ea"/>
                      </a:endParaRPr>
                    </a:p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1000">
                          <a:sym typeface="+mn-ea"/>
                        </a:rPr>
                        <a:t> </a:t>
                      </a:r>
                      <a:r>
                        <a:rPr lang="en-US" altLang="zh-CN" sz="1000">
                          <a:sym typeface="+mn-ea"/>
                        </a:rPr>
                        <a:t>3</a:t>
                      </a:r>
                      <a:r>
                        <a:rPr lang="zh-CN" altLang="en-US" sz="1000">
                          <a:sym typeface="+mn-ea"/>
                        </a:rPr>
                        <a:t>、各层用地面积及标高以最终宗地图核定为准。</a:t>
                      </a:r>
                      <a:endParaRPr lang="zh-CN" altLang="en-US" sz="10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indent="0" algn="just" fontAlgn="ctr">
                        <a:buClrTx/>
                        <a:buSzTx/>
                        <a:buFontTx/>
                        <a:buNone/>
                      </a:pPr>
                      <a:endParaRPr lang="en-US" altLang="zh-CN" sz="1000" i="0">
                        <a:highlight>
                          <a:srgbClr val="FFFF00"/>
                        </a:highlight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400"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</a:pPr>
                      <a:r>
                        <a:rPr lang="en-US" altLang="zh-CN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109770.63</a:t>
                      </a:r>
                      <a:endParaRPr lang="en-US" altLang="zh-CN"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40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其中道路用地面积</a:t>
                      </a:r>
                      <a:r>
                        <a:rPr lang="en-US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  <a:buNone/>
                      </a:pPr>
                      <a:r>
                        <a:rPr lang="en-US" altLang="zh-CN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23786.07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148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用地性质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商业用地、区域交通用地、轨道交通用地、城市道路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用地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495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B1</a:t>
                      </a:r>
                      <a:r>
                        <a:rPr lang="zh-CN" altLang="en-US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层</a:t>
                      </a:r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zh-CN" altLang="en-US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用地面积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113825.02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431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B2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114320.61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431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B3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113123.54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431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B4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112228.43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431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B5</a:t>
                      </a:r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112048.33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907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B6</a:t>
                      </a:r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112086.10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480810" y="5553710"/>
            <a:ext cx="3023870" cy="579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 typeface="Wingdings" panose="05000000000000000000" pitchFamily="2" charset="2"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本次宗地三立体分宗范围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示意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algn="ctr">
              <a:buClrTx/>
              <a:buSzTx/>
              <a:buFont typeface="Wingdings" panose="05000000000000000000" pitchFamily="2" charset="2"/>
            </a:pP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049010" y="194310"/>
            <a:ext cx="3676650" cy="5359400"/>
            <a:chOff x="8394" y="427"/>
            <a:chExt cx="5790" cy="8440"/>
          </a:xfrm>
        </p:grpSpPr>
        <p:pic>
          <p:nvPicPr>
            <p:cNvPr id="29" name="图片 28" descr="B2_分宗_20250607-Model_0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394" y="683"/>
              <a:ext cx="5790" cy="8184"/>
            </a:xfrm>
            <a:prstGeom prst="rect">
              <a:avLst/>
            </a:prstGeom>
          </p:spPr>
        </p:pic>
        <p:sp>
          <p:nvSpPr>
            <p:cNvPr id="39" name="任意多边形: 形状 21"/>
            <p:cNvSpPr/>
            <p:nvPr/>
          </p:nvSpPr>
          <p:spPr>
            <a:xfrm>
              <a:off x="9629" y="427"/>
              <a:ext cx="3322" cy="8125"/>
            </a:xfrm>
            <a:custGeom>
              <a:avLst/>
              <a:gdLst>
                <a:gd name="connsiteX0" fmla="*/ 1765300 w 1905000"/>
                <a:gd name="connsiteY0" fmla="*/ 0 h 5721350"/>
                <a:gd name="connsiteX1" fmla="*/ 0 w 1905000"/>
                <a:gd name="connsiteY1" fmla="*/ 1549400 h 5721350"/>
                <a:gd name="connsiteX2" fmla="*/ 38100 w 1905000"/>
                <a:gd name="connsiteY2" fmla="*/ 1911350 h 5721350"/>
                <a:gd name="connsiteX3" fmla="*/ 76200 w 1905000"/>
                <a:gd name="connsiteY3" fmla="*/ 5721350 h 5721350"/>
                <a:gd name="connsiteX4" fmla="*/ 1676400 w 1905000"/>
                <a:gd name="connsiteY4" fmla="*/ 5683250 h 5721350"/>
                <a:gd name="connsiteX5" fmla="*/ 1835150 w 1905000"/>
                <a:gd name="connsiteY5" fmla="*/ 5105400 h 5721350"/>
                <a:gd name="connsiteX6" fmla="*/ 1905000 w 1905000"/>
                <a:gd name="connsiteY6" fmla="*/ 4502150 h 5721350"/>
                <a:gd name="connsiteX7" fmla="*/ 1885950 w 1905000"/>
                <a:gd name="connsiteY7" fmla="*/ 762000 h 5721350"/>
                <a:gd name="connsiteX8" fmla="*/ 1866900 w 1905000"/>
                <a:gd name="connsiteY8" fmla="*/ 260350 h 5721350"/>
                <a:gd name="connsiteX9" fmla="*/ 1765300 w 1905000"/>
                <a:gd name="connsiteY9" fmla="*/ 0 h 572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0" h="5721350">
                  <a:moveTo>
                    <a:pt x="1765300" y="0"/>
                  </a:moveTo>
                  <a:lnTo>
                    <a:pt x="0" y="1549400"/>
                  </a:lnTo>
                  <a:lnTo>
                    <a:pt x="38100" y="1911350"/>
                  </a:lnTo>
                  <a:lnTo>
                    <a:pt x="76200" y="5721350"/>
                  </a:lnTo>
                  <a:lnTo>
                    <a:pt x="1676400" y="5683250"/>
                  </a:lnTo>
                  <a:lnTo>
                    <a:pt x="1835150" y="5105400"/>
                  </a:lnTo>
                  <a:lnTo>
                    <a:pt x="1905000" y="4502150"/>
                  </a:lnTo>
                  <a:lnTo>
                    <a:pt x="1885950" y="762000"/>
                  </a:lnTo>
                  <a:lnTo>
                    <a:pt x="1866900" y="260350"/>
                  </a:lnTo>
                  <a:lnTo>
                    <a:pt x="1765300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7" name="任意多边形 46"/>
            <p:cNvSpPr/>
            <p:nvPr/>
          </p:nvSpPr>
          <p:spPr>
            <a:xfrm>
              <a:off x="9563" y="1554"/>
              <a:ext cx="3392" cy="6932"/>
            </a:xfrm>
            <a:custGeom>
              <a:avLst/>
              <a:gdLst>
                <a:gd name="connisteX0" fmla="*/ 1023620 w 2291080"/>
                <a:gd name="connsiteY0" fmla="*/ 0 h 5748655"/>
                <a:gd name="connisteX1" fmla="*/ 0 w 2291080"/>
                <a:gd name="connsiteY1" fmla="*/ 919480 h 5748655"/>
                <a:gd name="connisteX2" fmla="*/ 57785 w 2291080"/>
                <a:gd name="connsiteY2" fmla="*/ 1109345 h 5748655"/>
                <a:gd name="connisteX3" fmla="*/ 74295 w 2291080"/>
                <a:gd name="connsiteY3" fmla="*/ 1456055 h 5748655"/>
                <a:gd name="connisteX4" fmla="*/ 95250 w 2291080"/>
                <a:gd name="connsiteY4" fmla="*/ 1893570 h 5748655"/>
                <a:gd name="connisteX5" fmla="*/ 111760 w 2291080"/>
                <a:gd name="connsiteY5" fmla="*/ 2615565 h 5748655"/>
                <a:gd name="connisteX6" fmla="*/ 140335 w 2291080"/>
                <a:gd name="connsiteY6" fmla="*/ 3717925 h 5748655"/>
                <a:gd name="connisteX7" fmla="*/ 148590 w 2291080"/>
                <a:gd name="connsiteY7" fmla="*/ 5034280 h 5748655"/>
                <a:gd name="connisteX8" fmla="*/ 144780 w 2291080"/>
                <a:gd name="connsiteY8" fmla="*/ 5748655 h 5748655"/>
                <a:gd name="connisteX9" fmla="*/ 1985645 w 2291080"/>
                <a:gd name="connsiteY9" fmla="*/ 5719445 h 5748655"/>
                <a:gd name="connisteX10" fmla="*/ 2241550 w 2291080"/>
                <a:gd name="connsiteY10" fmla="*/ 4782820 h 5748655"/>
                <a:gd name="connisteX11" fmla="*/ 2291080 w 2291080"/>
                <a:gd name="connsiteY11" fmla="*/ 4427855 h 5748655"/>
                <a:gd name="connisteX12" fmla="*/ 2286635 w 2291080"/>
                <a:gd name="connsiteY12" fmla="*/ 4089400 h 5748655"/>
                <a:gd name="connisteX13" fmla="*/ 1791335 w 2291080"/>
                <a:gd name="connsiteY13" fmla="*/ 4089400 h 5748655"/>
                <a:gd name="connisteX14" fmla="*/ 1791335 w 2291080"/>
                <a:gd name="connsiteY14" fmla="*/ 4010660 h 5748655"/>
                <a:gd name="connisteX15" fmla="*/ 1717040 w 2291080"/>
                <a:gd name="connsiteY15" fmla="*/ 4006850 h 5748655"/>
                <a:gd name="connisteX16" fmla="*/ 1680210 w 2291080"/>
                <a:gd name="connsiteY16" fmla="*/ 4064635 h 5748655"/>
                <a:gd name="connisteX17" fmla="*/ 1642745 w 2291080"/>
                <a:gd name="connsiteY17" fmla="*/ 4068445 h 5748655"/>
                <a:gd name="connisteX18" fmla="*/ 1642745 w 2291080"/>
                <a:gd name="connsiteY18" fmla="*/ 4142740 h 5748655"/>
                <a:gd name="connisteX19" fmla="*/ 1374775 w 2291080"/>
                <a:gd name="connsiteY19" fmla="*/ 4105910 h 5748655"/>
                <a:gd name="connisteX20" fmla="*/ 1362075 w 2291080"/>
                <a:gd name="connsiteY20" fmla="*/ 4163695 h 5748655"/>
                <a:gd name="connisteX21" fmla="*/ 1329055 w 2291080"/>
                <a:gd name="connsiteY21" fmla="*/ 4180205 h 5748655"/>
                <a:gd name="connisteX22" fmla="*/ 1353820 w 2291080"/>
                <a:gd name="connsiteY22" fmla="*/ 4250055 h 5748655"/>
                <a:gd name="connisteX23" fmla="*/ 1085850 w 2291080"/>
                <a:gd name="connsiteY23" fmla="*/ 4225290 h 5748655"/>
                <a:gd name="connisteX24" fmla="*/ 1077595 w 2291080"/>
                <a:gd name="connsiteY24" fmla="*/ 2491740 h 5748655"/>
                <a:gd name="connisteX25" fmla="*/ 1139190 w 2291080"/>
                <a:gd name="connsiteY25" fmla="*/ 2491740 h 5748655"/>
                <a:gd name="connisteX26" fmla="*/ 1085850 w 2291080"/>
                <a:gd name="connsiteY26" fmla="*/ 305435 h 5748655"/>
                <a:gd name="connisteX27" fmla="*/ 1036320 w 2291080"/>
                <a:gd name="connsiteY27" fmla="*/ 293370 h 5748655"/>
                <a:gd name="connisteX28" fmla="*/ 1023620 w 2291080"/>
                <a:gd name="connsiteY28" fmla="*/ 0 h 5748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</a:cxnLst>
              <a:rect l="l" t="t" r="r" b="b"/>
              <a:pathLst>
                <a:path w="2291080" h="5748655">
                  <a:moveTo>
                    <a:pt x="1023620" y="0"/>
                  </a:moveTo>
                  <a:lnTo>
                    <a:pt x="0" y="919480"/>
                  </a:lnTo>
                  <a:lnTo>
                    <a:pt x="57785" y="1109345"/>
                  </a:lnTo>
                  <a:lnTo>
                    <a:pt x="74295" y="1456055"/>
                  </a:lnTo>
                  <a:lnTo>
                    <a:pt x="95250" y="1893570"/>
                  </a:lnTo>
                  <a:lnTo>
                    <a:pt x="111760" y="2615565"/>
                  </a:lnTo>
                  <a:lnTo>
                    <a:pt x="140335" y="3717925"/>
                  </a:lnTo>
                  <a:lnTo>
                    <a:pt x="148590" y="5034280"/>
                  </a:lnTo>
                  <a:lnTo>
                    <a:pt x="144780" y="5748655"/>
                  </a:lnTo>
                  <a:lnTo>
                    <a:pt x="1985645" y="5719445"/>
                  </a:lnTo>
                  <a:lnTo>
                    <a:pt x="2241550" y="4782820"/>
                  </a:lnTo>
                  <a:lnTo>
                    <a:pt x="2291080" y="4427855"/>
                  </a:lnTo>
                  <a:lnTo>
                    <a:pt x="2286635" y="4089400"/>
                  </a:lnTo>
                  <a:lnTo>
                    <a:pt x="1791335" y="4089400"/>
                  </a:lnTo>
                  <a:lnTo>
                    <a:pt x="1791335" y="4010660"/>
                  </a:lnTo>
                  <a:lnTo>
                    <a:pt x="1717040" y="4006850"/>
                  </a:lnTo>
                  <a:lnTo>
                    <a:pt x="1680210" y="4064635"/>
                  </a:lnTo>
                  <a:lnTo>
                    <a:pt x="1642745" y="4068445"/>
                  </a:lnTo>
                  <a:lnTo>
                    <a:pt x="1642745" y="4142740"/>
                  </a:lnTo>
                  <a:lnTo>
                    <a:pt x="1374775" y="4105910"/>
                  </a:lnTo>
                  <a:lnTo>
                    <a:pt x="1362075" y="4163695"/>
                  </a:lnTo>
                  <a:lnTo>
                    <a:pt x="1329055" y="4180205"/>
                  </a:lnTo>
                  <a:lnTo>
                    <a:pt x="1353820" y="4250055"/>
                  </a:lnTo>
                  <a:lnTo>
                    <a:pt x="1085850" y="4225290"/>
                  </a:lnTo>
                  <a:lnTo>
                    <a:pt x="1077595" y="2491740"/>
                  </a:lnTo>
                  <a:lnTo>
                    <a:pt x="1139190" y="2491740"/>
                  </a:lnTo>
                  <a:lnTo>
                    <a:pt x="1085850" y="305435"/>
                  </a:lnTo>
                  <a:lnTo>
                    <a:pt x="1036320" y="293370"/>
                  </a:lnTo>
                  <a:lnTo>
                    <a:pt x="1023620" y="0"/>
                  </a:lnTo>
                  <a:close/>
                </a:path>
              </a:pathLst>
            </a:custGeom>
            <a:solidFill>
              <a:srgbClr val="C00000">
                <a:alpha val="17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z="1415" smtClean="0"/>
            </a:fld>
            <a:endParaRPr lang="en-US" sz="1415" dirty="0"/>
          </a:p>
        </p:txBody>
      </p:sp>
      <p:sp>
        <p:nvSpPr>
          <p:cNvPr id="9" name="Rectangle 2"/>
          <p:cNvSpPr>
            <a:spLocks noRot="1"/>
          </p:cNvSpPr>
          <p:nvPr/>
        </p:nvSpPr>
        <p:spPr>
          <a:xfrm>
            <a:off x="288290" y="657225"/>
            <a:ext cx="3819525" cy="91186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171450" indent="-1714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zh-CN" sz="1200" b="1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宗地</a:t>
            </a:r>
            <a:r>
              <a:rPr lang="zh-CN" altLang="en-US" sz="1200" b="1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三</a:t>
            </a:r>
            <a:endParaRPr lang="en-US" altLang="zh-CN" sz="1200" b="1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341630" y="1050925"/>
          <a:ext cx="4961255" cy="2868930"/>
        </p:xfrm>
        <a:graphic>
          <a:graphicData uri="http://schemas.openxmlformats.org/drawingml/2006/table">
            <a:tbl>
              <a:tblPr/>
              <a:tblGrid>
                <a:gridCol w="2061845"/>
                <a:gridCol w="1432560"/>
                <a:gridCol w="1466850"/>
              </a:tblGrid>
              <a:tr h="508000">
                <a:tc gridSpan="2">
                  <a:txBody>
                    <a:bodyPr/>
                    <a:p>
                      <a:pPr algn="ctr" fontAlgn="ctr"/>
                      <a:r>
                        <a:rPr lang="zh-CN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宗地三各层用地情况</a:t>
                      </a:r>
                      <a:endParaRPr lang="zh-CN" altLang="en-US" sz="1000" b="1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备注</a:t>
                      </a:r>
                      <a:endParaRPr lang="zh-CN" altLang="en-US" sz="1000" b="1" i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53365">
                <a:tc>
                  <a:txBody>
                    <a:bodyPr/>
                    <a:p>
                      <a:pPr algn="ctr" fontAlgn="ctr"/>
                      <a:r>
                        <a:rPr lang="zh-CN" altLang="en-US" sz="9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宗地编号</a:t>
                      </a:r>
                      <a:endParaRPr lang="zh-CN" altLang="en-US" sz="9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b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宗地三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842" marR="9842" marT="9842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10">
                  <a:txBody>
                    <a:bodyPr/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1000">
                          <a:sym typeface="+mn-ea"/>
                        </a:rPr>
                        <a:t>1、B1-B6层为地下1-6层，标高采用</a:t>
                      </a:r>
                      <a:r>
                        <a:rPr lang="en-US" altLang="zh-CN" sz="1000">
                          <a:sym typeface="+mn-ea"/>
                        </a:rPr>
                        <a:t>1985</a:t>
                      </a:r>
                      <a:r>
                        <a:rPr lang="zh-CN" altLang="en-US" sz="1000">
                          <a:sym typeface="+mn-ea"/>
                        </a:rPr>
                        <a:t>国家高程基准，宗地竖向高程最终以审批的建设工程规划许可证为准。</a:t>
                      </a:r>
                      <a:endParaRPr lang="zh-CN" altLang="en-US" sz="1000">
                        <a:sym typeface="+mn-ea"/>
                      </a:endParaRPr>
                    </a:p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1000">
                          <a:sym typeface="+mn-ea"/>
                        </a:rPr>
                        <a:t>2、交通枢纽部分以批准的方案设计为准。</a:t>
                      </a:r>
                      <a:endParaRPr lang="zh-CN" altLang="en-US" sz="1000">
                        <a:sym typeface="+mn-ea"/>
                      </a:endParaRPr>
                    </a:p>
                    <a:p>
                      <a:pPr algn="just">
                        <a:buClrTx/>
                        <a:buSzTx/>
                        <a:buNone/>
                      </a:pPr>
                      <a:r>
                        <a:rPr lang="zh-CN" altLang="en-US" sz="1000">
                          <a:sym typeface="+mn-ea"/>
                        </a:rPr>
                        <a:t> </a:t>
                      </a:r>
                      <a:r>
                        <a:rPr lang="en-US" altLang="zh-CN" sz="1000">
                          <a:sym typeface="+mn-ea"/>
                        </a:rPr>
                        <a:t>3</a:t>
                      </a:r>
                      <a:r>
                        <a:rPr lang="zh-CN" altLang="en-US" sz="1000">
                          <a:sym typeface="+mn-ea"/>
                        </a:rPr>
                        <a:t>、各层用地面积及标高以最终宗地图核定为准。</a:t>
                      </a:r>
                      <a:endParaRPr lang="zh-CN" altLang="en-US" sz="10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indent="0" algn="just" fontAlgn="ctr">
                        <a:buClrTx/>
                        <a:buSzTx/>
                        <a:buFontTx/>
                        <a:buNone/>
                      </a:pPr>
                      <a:endParaRPr lang="en-US" altLang="zh-CN" sz="1000" i="0">
                        <a:highlight>
                          <a:srgbClr val="FFFF00"/>
                        </a:highlight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400"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用地面积</a:t>
                      </a:r>
                      <a:r>
                        <a:rPr lang="en-US" sz="9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</a:pPr>
                      <a:r>
                        <a:rPr lang="en-US" altLang="zh-CN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109770.63</a:t>
                      </a:r>
                      <a:endParaRPr lang="en-US" altLang="zh-CN"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40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9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其中道路用地面积</a:t>
                      </a:r>
                      <a:r>
                        <a:rPr lang="en-US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  <a:buNone/>
                      </a:pPr>
                      <a:r>
                        <a:rPr lang="en-US" altLang="zh-CN" sz="9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23786.07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148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用地性质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商业用地、区域交通用地、轨道交通用地、城市道路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用地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495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B1</a:t>
                      </a:r>
                      <a:r>
                        <a:rPr lang="zh-CN" altLang="en-US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层</a:t>
                      </a:r>
                      <a:r>
                        <a:rPr lang="en-US" altLang="zh-CN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zh-CN" altLang="en-US" sz="900" b="0" i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用地面积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113825.02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431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B2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114320.61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431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B3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113123.54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431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B4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112228.43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431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B5</a:t>
                      </a:r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112048.33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907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B6</a:t>
                      </a:r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层</a:t>
                      </a: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用地面积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(㎡)</a:t>
                      </a:r>
                      <a:endParaRPr lang="en-US" altLang="en-US" sz="9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 latinLnBrk="0">
                        <a:buClrTx/>
                        <a:buSzTx/>
                        <a:buFontTx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112086.10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9842" marR="9842" marT="9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22.25,&quot;left&quot;:408.8,&quot;top&quot;:37.85,&quot;width&quot;:358.1}"/>
</p:tagLst>
</file>

<file path=ppt/tags/tag10.xml><?xml version="1.0" encoding="utf-8"?>
<p:tagLst xmlns:p="http://schemas.openxmlformats.org/presentationml/2006/main">
  <p:tag name="KSO_WM_DIAGRAM_VIRTUALLY_FRAME" val="{&quot;height&quot;:422.25,&quot;left&quot;:408.8,&quot;top&quot;:37.85,&quot;width&quot;:358.1}"/>
</p:tagLst>
</file>

<file path=ppt/tags/tag11.xml><?xml version="1.0" encoding="utf-8"?>
<p:tagLst xmlns:p="http://schemas.openxmlformats.org/presentationml/2006/main">
  <p:tag name="KSO_WM_DIAGRAM_VIRTUALLY_FRAME" val="{&quot;height&quot;:422.25,&quot;left&quot;:408.8,&quot;top&quot;:37.85,&quot;width&quot;:358.1}"/>
</p:tagLst>
</file>

<file path=ppt/tags/tag12.xml><?xml version="1.0" encoding="utf-8"?>
<p:tagLst xmlns:p="http://schemas.openxmlformats.org/presentationml/2006/main">
  <p:tag name="KSO_WM_DIAGRAM_VIRTUALLY_FRAME" val="{&quot;height&quot;:422.25,&quot;left&quot;:408.8,&quot;top&quot;:37.85,&quot;width&quot;:358.1}"/>
</p:tagLst>
</file>

<file path=ppt/tags/tag13.xml><?xml version="1.0" encoding="utf-8"?>
<p:tagLst xmlns:p="http://schemas.openxmlformats.org/presentationml/2006/main">
  <p:tag name="KSO_WM_DIAGRAM_VIRTUALLY_FRAME" val="{&quot;height&quot;:422.25,&quot;left&quot;:408.8,&quot;top&quot;:37.85,&quot;width&quot;:358.1}"/>
</p:tagLst>
</file>

<file path=ppt/tags/tag14.xml><?xml version="1.0" encoding="utf-8"?>
<p:tagLst xmlns:p="http://schemas.openxmlformats.org/presentationml/2006/main">
  <p:tag name="KSO_WM_DIAGRAM_VIRTUALLY_FRAME" val="{&quot;height&quot;:422.25,&quot;left&quot;:408.8,&quot;top&quot;:37.85,&quot;width&quot;:358.1}"/>
</p:tagLst>
</file>

<file path=ppt/tags/tag15.xml><?xml version="1.0" encoding="utf-8"?>
<p:tagLst xmlns:p="http://schemas.openxmlformats.org/presentationml/2006/main">
  <p:tag name="KSO_WM_DIAGRAM_VIRTUALLY_FRAME" val="{&quot;height&quot;:422.25,&quot;left&quot;:408.8,&quot;top&quot;:37.85,&quot;width&quot;:358.1}"/>
</p:tagLst>
</file>

<file path=ppt/tags/tag16.xml><?xml version="1.0" encoding="utf-8"?>
<p:tagLst xmlns:p="http://schemas.openxmlformats.org/presentationml/2006/main">
  <p:tag name="KSO_WM_DIAGRAM_VIRTUALLY_FRAME" val="{&quot;height&quot;:422.25,&quot;left&quot;:408.8,&quot;top&quot;:37.85,&quot;width&quot;:358.1}"/>
</p:tagLst>
</file>

<file path=ppt/tags/tag17.xml><?xml version="1.0" encoding="utf-8"?>
<p:tagLst xmlns:p="http://schemas.openxmlformats.org/presentationml/2006/main">
  <p:tag name="KSO_WM_DIAGRAM_VIRTUALLY_FRAME" val="{&quot;height&quot;:422.25,&quot;left&quot;:408.8,&quot;top&quot;:37.85,&quot;width&quot;:358.1}"/>
</p:tagLst>
</file>

<file path=ppt/tags/tag18.xml><?xml version="1.0" encoding="utf-8"?>
<p:tagLst xmlns:p="http://schemas.openxmlformats.org/presentationml/2006/main">
  <p:tag name="TABLE_ENDDRAG_ORIGIN_RECT" val="333*315"/>
  <p:tag name="TABLE_ENDDRAG_RECT" val="34*102*333*315"/>
</p:tagLst>
</file>

<file path=ppt/tags/tag19.xml><?xml version="1.0" encoding="utf-8"?>
<p:tagLst xmlns:p="http://schemas.openxmlformats.org/presentationml/2006/main">
  <p:tag name="TABLE_ENDDRAG_ORIGIN_RECT" val="333*315"/>
  <p:tag name="TABLE_ENDDRAG_RECT" val="34*102*333*315"/>
</p:tagLst>
</file>

<file path=ppt/tags/tag2.xml><?xml version="1.0" encoding="utf-8"?>
<p:tagLst xmlns:p="http://schemas.openxmlformats.org/presentationml/2006/main">
  <p:tag name="KSO_WM_DIAGRAM_VIRTUALLY_FRAME" val="{&quot;height&quot;:422.25,&quot;left&quot;:408.8,&quot;top&quot;:37.85,&quot;width&quot;:358.1}"/>
</p:tagLst>
</file>

<file path=ppt/tags/tag20.xml><?xml version="1.0" encoding="utf-8"?>
<p:tagLst xmlns:p="http://schemas.openxmlformats.org/presentationml/2006/main">
  <p:tag name="TABLE_ENDDRAG_ORIGIN_RECT" val="359*306"/>
  <p:tag name="TABLE_ENDDRAG_RECT" val="34*108*359*306"/>
</p:tagLst>
</file>

<file path=ppt/tags/tag21.xml><?xml version="1.0" encoding="utf-8"?>
<p:tagLst xmlns:p="http://schemas.openxmlformats.org/presentationml/2006/main">
  <p:tag name="TABLE_ENDDRAG_ORIGIN_RECT" val="359*306"/>
  <p:tag name="TABLE_ENDDRAG_RECT" val="34*108*359*306"/>
</p:tagLst>
</file>

<file path=ppt/tags/tag22.xml><?xml version="1.0" encoding="utf-8"?>
<p:tagLst xmlns:p="http://schemas.openxmlformats.org/presentationml/2006/main">
  <p:tag name="TABLE_ENDDRAG_ORIGIN_RECT" val="360*329"/>
  <p:tag name="TABLE_ENDDRAG_RECT" val="26*82*360*329"/>
</p:tagLst>
</file>

<file path=ppt/tags/tag23.xml><?xml version="1.0" encoding="utf-8"?>
<p:tagLst xmlns:p="http://schemas.openxmlformats.org/presentationml/2006/main">
  <p:tag name="TABLE_ENDDRAG_ORIGIN_RECT" val="360*329"/>
  <p:tag name="TABLE_ENDDRAG_RECT" val="26*82*360*329"/>
</p:tagLst>
</file>

<file path=ppt/tags/tag24.xml><?xml version="1.0" encoding="utf-8"?>
<p:tagLst xmlns:p="http://schemas.openxmlformats.org/presentationml/2006/main">
  <p:tag name="COMMONDATA" val="eyJoZGlkIjoiMmY1ZDgyYjcxYWYwNDE4MTJjYjdhMmEwYjI1NDRmOTIifQ=="/>
</p:tagLst>
</file>

<file path=ppt/tags/tag3.xml><?xml version="1.0" encoding="utf-8"?>
<p:tagLst xmlns:p="http://schemas.openxmlformats.org/presentationml/2006/main">
  <p:tag name="KSO_WM_DIAGRAM_VIRTUALLY_FRAME" val="{&quot;height&quot;:422.25,&quot;left&quot;:408.8,&quot;top&quot;:37.85,&quot;width&quot;:358.1}"/>
</p:tagLst>
</file>

<file path=ppt/tags/tag4.xml><?xml version="1.0" encoding="utf-8"?>
<p:tagLst xmlns:p="http://schemas.openxmlformats.org/presentationml/2006/main">
  <p:tag name="KSO_WM_DIAGRAM_VIRTUALLY_FRAME" val="{&quot;height&quot;:422.25,&quot;left&quot;:408.8,&quot;top&quot;:37.85,&quot;width&quot;:358.1}"/>
</p:tagLst>
</file>

<file path=ppt/tags/tag5.xml><?xml version="1.0" encoding="utf-8"?>
<p:tagLst xmlns:p="http://schemas.openxmlformats.org/presentationml/2006/main">
  <p:tag name="KSO_WM_DIAGRAM_VIRTUALLY_FRAME" val="{&quot;height&quot;:422.25,&quot;left&quot;:408.8,&quot;top&quot;:37.85,&quot;width&quot;:358.1}"/>
</p:tagLst>
</file>

<file path=ppt/tags/tag6.xml><?xml version="1.0" encoding="utf-8"?>
<p:tagLst xmlns:p="http://schemas.openxmlformats.org/presentationml/2006/main">
  <p:tag name="KSO_WM_DIAGRAM_VIRTUALLY_FRAME" val="{&quot;height&quot;:422.25,&quot;left&quot;:408.8,&quot;top&quot;:37.85,&quot;width&quot;:358.1}"/>
</p:tagLst>
</file>

<file path=ppt/tags/tag7.xml><?xml version="1.0" encoding="utf-8"?>
<p:tagLst xmlns:p="http://schemas.openxmlformats.org/presentationml/2006/main">
  <p:tag name="KSO_WM_DIAGRAM_VIRTUALLY_FRAME" val="{&quot;height&quot;:422.25,&quot;left&quot;:408.8,&quot;top&quot;:37.85,&quot;width&quot;:358.1}"/>
</p:tagLst>
</file>

<file path=ppt/tags/tag8.xml><?xml version="1.0" encoding="utf-8"?>
<p:tagLst xmlns:p="http://schemas.openxmlformats.org/presentationml/2006/main">
  <p:tag name="KSO_WM_DIAGRAM_VIRTUALLY_FRAME" val="{&quot;height&quot;:422.25,&quot;left&quot;:408.8,&quot;top&quot;:37.85,&quot;width&quot;:358.1}"/>
</p:tagLst>
</file>

<file path=ppt/tags/tag9.xml><?xml version="1.0" encoding="utf-8"?>
<p:tagLst xmlns:p="http://schemas.openxmlformats.org/presentationml/2006/main">
  <p:tag name="KSO_WM_DIAGRAM_VIRTUALLY_FRAME" val="{&quot;height&quot;:422.25,&quot;left&quot;:408.8,&quot;top&quot;:37.85,&quot;width&quot;:358.1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7499</Words>
  <Application>WPS 演示</Application>
  <PresentationFormat>自定义</PresentationFormat>
  <Paragraphs>737</Paragraphs>
  <Slides>6</Slides>
  <Notes>30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8" baseType="lpstr">
      <vt:lpstr>Arial</vt:lpstr>
      <vt:lpstr>宋体</vt:lpstr>
      <vt:lpstr>Wingdings</vt:lpstr>
      <vt:lpstr>DejaVu Sans</vt:lpstr>
      <vt:lpstr>方正书宋_GBK</vt:lpstr>
      <vt:lpstr>Calibri</vt:lpstr>
      <vt:lpstr>微软雅黑</vt:lpstr>
      <vt:lpstr>黑体</vt:lpstr>
      <vt:lpstr>方正宋体S-超大字符集(SIP)</vt:lpstr>
      <vt:lpstr>宋体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孙静静</cp:lastModifiedBy>
  <cp:revision>1703</cp:revision>
  <cp:lastPrinted>2026-05-25T08:42:43Z</cp:lastPrinted>
  <dcterms:created xsi:type="dcterms:W3CDTF">2026-05-25T08:42:43Z</dcterms:created>
  <dcterms:modified xsi:type="dcterms:W3CDTF">2026-05-25T08:42:43Z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60F2CD4BAE094285AD6B3448ACC133E7</vt:lpwstr>
  </property>
  <property fmtid="{D5CDD505-2E9C-101B-9397-08002B2CF9AE}" pid="3" name="KSOProductBuildVer">
    <vt:lpwstr>2052-11.8.2.10912</vt:lpwstr>
  </property>
</Properties>
</file>